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sldIdLst>
    <p:sldId id="279" r:id="rId5"/>
    <p:sldId id="281" r:id="rId6"/>
    <p:sldId id="282" r:id="rId7"/>
    <p:sldId id="266" r:id="rId8"/>
    <p:sldId id="267" r:id="rId9"/>
    <p:sldId id="285" r:id="rId10"/>
    <p:sldId id="286" r:id="rId11"/>
    <p:sldId id="278" r:id="rId12"/>
    <p:sldId id="270" r:id="rId13"/>
    <p:sldId id="274" r:id="rId14"/>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642" userDrawn="1">
          <p15:clr>
            <a:srgbClr val="A4A3A4"/>
          </p15:clr>
        </p15:guide>
        <p15:guide id="3" pos="7015" userDrawn="1">
          <p15:clr>
            <a:srgbClr val="A4A3A4"/>
          </p15:clr>
        </p15:guide>
        <p15:guide id="4" orient="horz" pos="595" userDrawn="1">
          <p15:clr>
            <a:srgbClr val="A4A3A4"/>
          </p15:clr>
        </p15:guide>
        <p15:guide id="5" pos="7378" userDrawn="1">
          <p15:clr>
            <a:srgbClr val="A4A3A4"/>
          </p15:clr>
        </p15:guide>
        <p15:guide id="6" orient="horz" pos="3725" userDrawn="1">
          <p15:clr>
            <a:srgbClr val="A4A3A4"/>
          </p15:clr>
        </p15:guide>
        <p15:guide id="7" pos="30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530"/>
    <a:srgbClr val="132634"/>
    <a:srgbClr val="0782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4" d="100"/>
          <a:sy n="74" d="100"/>
        </p:scale>
        <p:origin x="739" y="77"/>
      </p:cViewPr>
      <p:guideLst>
        <p:guide pos="3840"/>
        <p:guide pos="642"/>
        <p:guide pos="7015"/>
        <p:guide orient="horz" pos="595"/>
        <p:guide pos="7378"/>
        <p:guide orient="horz" pos="3725"/>
        <p:guide pos="30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l Houseman" userId="7d6e233f-1289-4a6a-9205-ee3f8642932a" providerId="ADAL" clId="{C57F54C2-18F7-440F-9B06-9DFE1645523B}"/>
    <pc:docChg chg="custSel modSld replTag delTag">
      <pc:chgData name="Mel Houseman" userId="7d6e233f-1289-4a6a-9205-ee3f8642932a" providerId="ADAL" clId="{C57F54C2-18F7-440F-9B06-9DFE1645523B}" dt="2022-12-13T16:37:50.975" v="4" actId="108"/>
      <pc:docMkLst>
        <pc:docMk/>
      </pc:docMkLst>
      <pc:sldChg chg="modSp mod replTag delTag">
        <pc:chgData name="Mel Houseman" userId="7d6e233f-1289-4a6a-9205-ee3f8642932a" providerId="ADAL" clId="{C57F54C2-18F7-440F-9B06-9DFE1645523B}" dt="2022-12-13T16:37:50.975" v="4" actId="108"/>
        <pc:sldMkLst>
          <pc:docMk/>
          <pc:sldMk cId="655534723" sldId="279"/>
        </pc:sldMkLst>
        <pc:spChg chg="mod">
          <ac:chgData name="Mel Houseman" userId="7d6e233f-1289-4a6a-9205-ee3f8642932a" providerId="ADAL" clId="{C57F54C2-18F7-440F-9B06-9DFE1645523B}" dt="2022-12-13T16:37:50.975" v="4" actId="108"/>
          <ac:spMkLst>
            <pc:docMk/>
            <pc:sldMk cId="655534723" sldId="279"/>
            <ac:spMk id="12" creationId="{D4DFC379-EE11-136F-C330-EEF3343719F1}"/>
          </ac:spMkLst>
        </pc:spChg>
      </pc:sldChg>
    </pc:docChg>
  </pc:docChgLst>
  <pc:docChgLst>
    <pc:chgData name="Mel Houseman" userId="7d6e233f-1289-4a6a-9205-ee3f8642932a" providerId="ADAL" clId="{CCD9F12D-ED97-4F37-B042-11FB8E6DF1B3}"/>
    <pc:docChg chg="undo redo custSel addSld delSld modSld sldOrd replTag delTag">
      <pc:chgData name="Mel Houseman" userId="7d6e233f-1289-4a6a-9205-ee3f8642932a" providerId="ADAL" clId="{CCD9F12D-ED97-4F37-B042-11FB8E6DF1B3}" dt="2022-12-09T15:50:17.090" v="445"/>
      <pc:docMkLst>
        <pc:docMk/>
      </pc:docMkLst>
      <pc:sldChg chg="modSp del mod replTag delTag">
        <pc:chgData name="Mel Houseman" userId="7d6e233f-1289-4a6a-9205-ee3f8642932a" providerId="ADAL" clId="{CCD9F12D-ED97-4F37-B042-11FB8E6DF1B3}" dt="2022-12-09T15:36:44.060" v="45" actId="47"/>
        <pc:sldMkLst>
          <pc:docMk/>
          <pc:sldMk cId="3282449821" sldId="265"/>
        </pc:sldMkLst>
        <pc:spChg chg="mod">
          <ac:chgData name="Mel Houseman" userId="7d6e233f-1289-4a6a-9205-ee3f8642932a" providerId="ADAL" clId="{CCD9F12D-ED97-4F37-B042-11FB8E6DF1B3}" dt="2022-12-09T15:36:35.715" v="37" actId="21"/>
          <ac:spMkLst>
            <pc:docMk/>
            <pc:sldMk cId="3282449821" sldId="265"/>
            <ac:spMk id="5" creationId="{B0408655-3607-221D-CA9E-736FEB36E655}"/>
          </ac:spMkLst>
        </pc:spChg>
      </pc:sldChg>
      <pc:sldChg chg="addSp delSp modSp mod ord replTag delTag">
        <pc:chgData name="Mel Houseman" userId="7d6e233f-1289-4a6a-9205-ee3f8642932a" providerId="ADAL" clId="{CCD9F12D-ED97-4F37-B042-11FB8E6DF1B3}" dt="2022-12-09T15:45:23.708" v="286" actId="478"/>
        <pc:sldMkLst>
          <pc:docMk/>
          <pc:sldMk cId="2981958359" sldId="266"/>
        </pc:sldMkLst>
        <pc:spChg chg="mod">
          <ac:chgData name="Mel Houseman" userId="7d6e233f-1289-4a6a-9205-ee3f8642932a" providerId="ADAL" clId="{CCD9F12D-ED97-4F37-B042-11FB8E6DF1B3}" dt="2022-12-09T15:37:51.078" v="89" actId="1076"/>
          <ac:spMkLst>
            <pc:docMk/>
            <pc:sldMk cId="2981958359" sldId="266"/>
            <ac:spMk id="2" creationId="{0AD98B9C-04E9-5F59-478B-0A2088285445}"/>
          </ac:spMkLst>
        </pc:spChg>
        <pc:spChg chg="mod">
          <ac:chgData name="Mel Houseman" userId="7d6e233f-1289-4a6a-9205-ee3f8642932a" providerId="ADAL" clId="{CCD9F12D-ED97-4F37-B042-11FB8E6DF1B3}" dt="2022-12-09T15:39:02.822" v="111" actId="113"/>
          <ac:spMkLst>
            <pc:docMk/>
            <pc:sldMk cId="2981958359" sldId="266"/>
            <ac:spMk id="3" creationId="{3301EC55-8B1A-448D-9867-33F7F6822F75}"/>
          </ac:spMkLst>
        </pc:spChg>
        <pc:spChg chg="add mod">
          <ac:chgData name="Mel Houseman" userId="7d6e233f-1289-4a6a-9205-ee3f8642932a" providerId="ADAL" clId="{CCD9F12D-ED97-4F37-B042-11FB8E6DF1B3}" dt="2022-12-09T15:37:51.078" v="89" actId="1076"/>
          <ac:spMkLst>
            <pc:docMk/>
            <pc:sldMk cId="2981958359" sldId="266"/>
            <ac:spMk id="4" creationId="{AB6F379D-CB21-6E88-9079-7955B2F82004}"/>
          </ac:spMkLst>
        </pc:spChg>
        <pc:spChg chg="mod">
          <ac:chgData name="Mel Houseman" userId="7d6e233f-1289-4a6a-9205-ee3f8642932a" providerId="ADAL" clId="{CCD9F12D-ED97-4F37-B042-11FB8E6DF1B3}" dt="2022-12-09T15:45:22.111" v="285"/>
          <ac:spMkLst>
            <pc:docMk/>
            <pc:sldMk cId="2981958359" sldId="266"/>
            <ac:spMk id="5" creationId="{F108D8A3-AC42-E0AF-315B-10C4CA72284A}"/>
          </ac:spMkLst>
        </pc:spChg>
        <pc:spChg chg="del">
          <ac:chgData name="Mel Houseman" userId="7d6e233f-1289-4a6a-9205-ee3f8642932a" providerId="ADAL" clId="{CCD9F12D-ED97-4F37-B042-11FB8E6DF1B3}" dt="2022-12-09T15:37:37.924" v="87" actId="478"/>
          <ac:spMkLst>
            <pc:docMk/>
            <pc:sldMk cId="2981958359" sldId="266"/>
            <ac:spMk id="6" creationId="{1366F68B-7A30-C095-C225-435C94EDA28F}"/>
          </ac:spMkLst>
        </pc:spChg>
        <pc:spChg chg="add del mod">
          <ac:chgData name="Mel Houseman" userId="7d6e233f-1289-4a6a-9205-ee3f8642932a" providerId="ADAL" clId="{CCD9F12D-ED97-4F37-B042-11FB8E6DF1B3}" dt="2022-12-09T15:45:23.708" v="286" actId="478"/>
          <ac:spMkLst>
            <pc:docMk/>
            <pc:sldMk cId="2981958359" sldId="266"/>
            <ac:spMk id="8" creationId="{20E2BECA-98F8-FAD9-8F41-9F05CBE13ABF}"/>
          </ac:spMkLst>
        </pc:spChg>
        <pc:picChg chg="del">
          <ac:chgData name="Mel Houseman" userId="7d6e233f-1289-4a6a-9205-ee3f8642932a" providerId="ADAL" clId="{CCD9F12D-ED97-4F37-B042-11FB8E6DF1B3}" dt="2022-12-09T15:38:14.496" v="92" actId="21"/>
          <ac:picMkLst>
            <pc:docMk/>
            <pc:sldMk cId="2981958359" sldId="266"/>
            <ac:picMk id="7" creationId="{35680458-159A-E11A-2739-73A9D84E0FF2}"/>
          </ac:picMkLst>
        </pc:picChg>
      </pc:sldChg>
      <pc:sldChg chg="addSp delSp modSp mod ord replTag delTag">
        <pc:chgData name="Mel Houseman" userId="7d6e233f-1289-4a6a-9205-ee3f8642932a" providerId="ADAL" clId="{CCD9F12D-ED97-4F37-B042-11FB8E6DF1B3}" dt="2022-12-09T15:45:25.312" v="288"/>
        <pc:sldMkLst>
          <pc:docMk/>
          <pc:sldMk cId="1148643050" sldId="267"/>
        </pc:sldMkLst>
        <pc:spChg chg="mod">
          <ac:chgData name="Mel Houseman" userId="7d6e233f-1289-4a6a-9205-ee3f8642932a" providerId="ADAL" clId="{CCD9F12D-ED97-4F37-B042-11FB8E6DF1B3}" dt="2022-12-09T15:39:41.733" v="149" actId="3064"/>
          <ac:spMkLst>
            <pc:docMk/>
            <pc:sldMk cId="1148643050" sldId="267"/>
            <ac:spMk id="2" creationId="{0AD98B9C-04E9-5F59-478B-0A2088285445}"/>
          </ac:spMkLst>
        </pc:spChg>
        <pc:spChg chg="del">
          <ac:chgData name="Mel Houseman" userId="7d6e233f-1289-4a6a-9205-ee3f8642932a" providerId="ADAL" clId="{CCD9F12D-ED97-4F37-B042-11FB8E6DF1B3}" dt="2022-12-09T15:41:24.712" v="171" actId="478"/>
          <ac:spMkLst>
            <pc:docMk/>
            <pc:sldMk cId="1148643050" sldId="267"/>
            <ac:spMk id="3" creationId="{94CF543E-D539-4093-74E6-1040A856567E}"/>
          </ac:spMkLst>
        </pc:spChg>
        <pc:spChg chg="add mod">
          <ac:chgData name="Mel Houseman" userId="7d6e233f-1289-4a6a-9205-ee3f8642932a" providerId="ADAL" clId="{CCD9F12D-ED97-4F37-B042-11FB8E6DF1B3}" dt="2022-12-09T15:39:45.063" v="150" actId="1076"/>
          <ac:spMkLst>
            <pc:docMk/>
            <pc:sldMk cId="1148643050" sldId="267"/>
            <ac:spMk id="4" creationId="{AC2C798D-4E13-BD8C-0548-6FAC0FC1B29B}"/>
          </ac:spMkLst>
        </pc:spChg>
        <pc:spChg chg="mod">
          <ac:chgData name="Mel Houseman" userId="7d6e233f-1289-4a6a-9205-ee3f8642932a" providerId="ADAL" clId="{CCD9F12D-ED97-4F37-B042-11FB8E6DF1B3}" dt="2022-12-09T15:41:07.427" v="167" actId="255"/>
          <ac:spMkLst>
            <pc:docMk/>
            <pc:sldMk cId="1148643050" sldId="267"/>
            <ac:spMk id="5" creationId="{E57C3FAB-1BC2-B6D9-A4CC-6B92DCEE5C7B}"/>
          </ac:spMkLst>
        </pc:spChg>
        <pc:spChg chg="add mod ord">
          <ac:chgData name="Mel Houseman" userId="7d6e233f-1289-4a6a-9205-ee3f8642932a" providerId="ADAL" clId="{CCD9F12D-ED97-4F37-B042-11FB8E6DF1B3}" dt="2022-12-09T15:45:18.298" v="279"/>
          <ac:spMkLst>
            <pc:docMk/>
            <pc:sldMk cId="1148643050" sldId="267"/>
            <ac:spMk id="6" creationId="{42DF547B-1E84-6642-AB66-F9105D920D01}"/>
          </ac:spMkLst>
        </pc:spChg>
        <pc:spChg chg="del">
          <ac:chgData name="Mel Houseman" userId="7d6e233f-1289-4a6a-9205-ee3f8642932a" providerId="ADAL" clId="{CCD9F12D-ED97-4F37-B042-11FB8E6DF1B3}" dt="2022-12-09T15:39:47.042" v="151" actId="478"/>
          <ac:spMkLst>
            <pc:docMk/>
            <pc:sldMk cId="1148643050" sldId="267"/>
            <ac:spMk id="9" creationId="{2386F3F7-BEFC-0A41-08E0-D01FF51CD689}"/>
          </ac:spMkLst>
        </pc:spChg>
        <pc:picChg chg="del">
          <ac:chgData name="Mel Houseman" userId="7d6e233f-1289-4a6a-9205-ee3f8642932a" providerId="ADAL" clId="{CCD9F12D-ED97-4F37-B042-11FB8E6DF1B3}" dt="2022-12-09T15:41:18.127" v="168" actId="478"/>
          <ac:picMkLst>
            <pc:docMk/>
            <pc:sldMk cId="1148643050" sldId="267"/>
            <ac:picMk id="7" creationId="{85EEAA40-BA02-6821-8C7F-9F267059FFFC}"/>
          </ac:picMkLst>
        </pc:picChg>
      </pc:sldChg>
      <pc:sldChg chg="delSp modSp del mod replTag delTag">
        <pc:chgData name="Mel Houseman" userId="7d6e233f-1289-4a6a-9205-ee3f8642932a" providerId="ADAL" clId="{CCD9F12D-ED97-4F37-B042-11FB8E6DF1B3}" dt="2022-12-09T15:43:44.244" v="247" actId="47"/>
        <pc:sldMkLst>
          <pc:docMk/>
          <pc:sldMk cId="4003868302" sldId="269"/>
        </pc:sldMkLst>
        <pc:spChg chg="mod">
          <ac:chgData name="Mel Houseman" userId="7d6e233f-1289-4a6a-9205-ee3f8642932a" providerId="ADAL" clId="{CCD9F12D-ED97-4F37-B042-11FB8E6DF1B3}" dt="2022-12-09T15:42:55.069" v="199" actId="21"/>
          <ac:spMkLst>
            <pc:docMk/>
            <pc:sldMk cId="4003868302" sldId="269"/>
            <ac:spMk id="2" creationId="{0AD98B9C-04E9-5F59-478B-0A2088285445}"/>
          </ac:spMkLst>
        </pc:spChg>
        <pc:spChg chg="mod">
          <ac:chgData name="Mel Houseman" userId="7d6e233f-1289-4a6a-9205-ee3f8642932a" providerId="ADAL" clId="{CCD9F12D-ED97-4F37-B042-11FB8E6DF1B3}" dt="2022-12-09T15:43:25.728" v="226" actId="21"/>
          <ac:spMkLst>
            <pc:docMk/>
            <pc:sldMk cId="4003868302" sldId="269"/>
            <ac:spMk id="3" creationId="{3301EC55-8B1A-448D-9867-33F7F6822F75}"/>
          </ac:spMkLst>
        </pc:spChg>
        <pc:picChg chg="del">
          <ac:chgData name="Mel Houseman" userId="7d6e233f-1289-4a6a-9205-ee3f8642932a" providerId="ADAL" clId="{CCD9F12D-ED97-4F37-B042-11FB8E6DF1B3}" dt="2022-12-09T15:43:35.510" v="238" actId="21"/>
          <ac:picMkLst>
            <pc:docMk/>
            <pc:sldMk cId="4003868302" sldId="269"/>
            <ac:picMk id="8" creationId="{03D8346B-E4EA-57A7-7ED3-ACCF7807A1EC}"/>
          </ac:picMkLst>
        </pc:picChg>
      </pc:sldChg>
      <pc:sldChg chg="delSp modSp mod replTag delTag">
        <pc:chgData name="Mel Houseman" userId="7d6e233f-1289-4a6a-9205-ee3f8642932a" providerId="ADAL" clId="{CCD9F12D-ED97-4F37-B042-11FB8E6DF1B3}" dt="2022-12-09T15:50:17.090" v="445"/>
        <pc:sldMkLst>
          <pc:docMk/>
          <pc:sldMk cId="3421327502" sldId="270"/>
        </pc:sldMkLst>
        <pc:spChg chg="mod">
          <ac:chgData name="Mel Houseman" userId="7d6e233f-1289-4a6a-9205-ee3f8642932a" providerId="ADAL" clId="{CCD9F12D-ED97-4F37-B042-11FB8E6DF1B3}" dt="2022-12-09T15:49:49.645" v="437"/>
          <ac:spMkLst>
            <pc:docMk/>
            <pc:sldMk cId="3421327502" sldId="270"/>
            <ac:spMk id="4" creationId="{F01E031B-F132-3110-1A91-42F60D76533E}"/>
          </ac:spMkLst>
        </pc:spChg>
        <pc:spChg chg="mod">
          <ac:chgData name="Mel Houseman" userId="7d6e233f-1289-4a6a-9205-ee3f8642932a" providerId="ADAL" clId="{CCD9F12D-ED97-4F37-B042-11FB8E6DF1B3}" dt="2022-12-09T15:50:12.220" v="443" actId="113"/>
          <ac:spMkLst>
            <pc:docMk/>
            <pc:sldMk cId="3421327502" sldId="270"/>
            <ac:spMk id="6" creationId="{02B75B8A-94CD-F441-95F6-1DD882FFEE78}"/>
          </ac:spMkLst>
        </pc:spChg>
        <pc:spChg chg="del">
          <ac:chgData name="Mel Houseman" userId="7d6e233f-1289-4a6a-9205-ee3f8642932a" providerId="ADAL" clId="{CCD9F12D-ED97-4F37-B042-11FB8E6DF1B3}" dt="2022-12-09T15:49:51.946" v="438" actId="478"/>
          <ac:spMkLst>
            <pc:docMk/>
            <pc:sldMk cId="3421327502" sldId="270"/>
            <ac:spMk id="9" creationId="{DE235FB0-1878-DF6B-22DD-FCD61FD4F760}"/>
          </ac:spMkLst>
        </pc:spChg>
      </pc:sldChg>
      <pc:sldChg chg="del replTag delTag">
        <pc:chgData name="Mel Houseman" userId="7d6e233f-1289-4a6a-9205-ee3f8642932a" providerId="ADAL" clId="{CCD9F12D-ED97-4F37-B042-11FB8E6DF1B3}" dt="2022-12-09T15:36:27.785" v="23" actId="47"/>
        <pc:sldMkLst>
          <pc:docMk/>
          <pc:sldMk cId="4024235504" sldId="273"/>
        </pc:sldMkLst>
      </pc:sldChg>
      <pc:sldChg chg="del replTag delTag">
        <pc:chgData name="Mel Houseman" userId="7d6e233f-1289-4a6a-9205-ee3f8642932a" providerId="ADAL" clId="{CCD9F12D-ED97-4F37-B042-11FB8E6DF1B3}" dt="2022-12-09T15:36:27.785" v="23" actId="47"/>
        <pc:sldMkLst>
          <pc:docMk/>
          <pc:sldMk cId="3506451037" sldId="276"/>
        </pc:sldMkLst>
      </pc:sldChg>
      <pc:sldChg chg="addSp delSp modSp del mod replTag delTag">
        <pc:chgData name="Mel Houseman" userId="7d6e233f-1289-4a6a-9205-ee3f8642932a" providerId="ADAL" clId="{CCD9F12D-ED97-4F37-B042-11FB8E6DF1B3}" dt="2022-12-09T15:46:57.259" v="342" actId="47"/>
        <pc:sldMkLst>
          <pc:docMk/>
          <pc:sldMk cId="1642615412" sldId="277"/>
        </pc:sldMkLst>
        <pc:spChg chg="mod">
          <ac:chgData name="Mel Houseman" userId="7d6e233f-1289-4a6a-9205-ee3f8642932a" providerId="ADAL" clId="{CCD9F12D-ED97-4F37-B042-11FB8E6DF1B3}" dt="2022-12-09T15:46:11.355" v="318" actId="21"/>
          <ac:spMkLst>
            <pc:docMk/>
            <pc:sldMk cId="1642615412" sldId="277"/>
            <ac:spMk id="2" creationId="{0AD98B9C-04E9-5F59-478B-0A2088285445}"/>
          </ac:spMkLst>
        </pc:spChg>
        <pc:picChg chg="add del mod">
          <ac:chgData name="Mel Houseman" userId="7d6e233f-1289-4a6a-9205-ee3f8642932a" providerId="ADAL" clId="{CCD9F12D-ED97-4F37-B042-11FB8E6DF1B3}" dt="2022-12-09T15:44:38.916" v="255" actId="21"/>
          <ac:picMkLst>
            <pc:docMk/>
            <pc:sldMk cId="1642615412" sldId="277"/>
            <ac:picMk id="4" creationId="{FF0CFAB7-3A20-8235-C243-FC939501AC0D}"/>
          </ac:picMkLst>
        </pc:picChg>
      </pc:sldChg>
      <pc:sldChg chg="addSp delSp modSp mod ord replTag delTag">
        <pc:chgData name="Mel Houseman" userId="7d6e233f-1289-4a6a-9205-ee3f8642932a" providerId="ADAL" clId="{CCD9F12D-ED97-4F37-B042-11FB8E6DF1B3}" dt="2022-12-09T15:49:31.773" v="412"/>
        <pc:sldMkLst>
          <pc:docMk/>
          <pc:sldMk cId="1742111470" sldId="278"/>
        </pc:sldMkLst>
        <pc:spChg chg="mod">
          <ac:chgData name="Mel Houseman" userId="7d6e233f-1289-4a6a-9205-ee3f8642932a" providerId="ADAL" clId="{CCD9F12D-ED97-4F37-B042-11FB8E6DF1B3}" dt="2022-12-09T15:49:06.181" v="385"/>
          <ac:spMkLst>
            <pc:docMk/>
            <pc:sldMk cId="1742111470" sldId="278"/>
            <ac:spMk id="2" creationId="{0AD98B9C-04E9-5F59-478B-0A2088285445}"/>
          </ac:spMkLst>
        </pc:spChg>
        <pc:spChg chg="add mod">
          <ac:chgData name="Mel Houseman" userId="7d6e233f-1289-4a6a-9205-ee3f8642932a" providerId="ADAL" clId="{CCD9F12D-ED97-4F37-B042-11FB8E6DF1B3}" dt="2022-12-09T15:49:11.122" v="392"/>
          <ac:spMkLst>
            <pc:docMk/>
            <pc:sldMk cId="1742111470" sldId="278"/>
            <ac:spMk id="4" creationId="{8DC7E21B-33E4-41BA-3E32-6695AA6639DF}"/>
          </ac:spMkLst>
        </pc:spChg>
        <pc:spChg chg="add mod ord">
          <ac:chgData name="Mel Houseman" userId="7d6e233f-1289-4a6a-9205-ee3f8642932a" providerId="ADAL" clId="{CCD9F12D-ED97-4F37-B042-11FB8E6DF1B3}" dt="2022-12-09T15:49:27.356" v="407" actId="167"/>
          <ac:spMkLst>
            <pc:docMk/>
            <pc:sldMk cId="1742111470" sldId="278"/>
            <ac:spMk id="5" creationId="{BC838F0D-6693-6D9E-BFC4-60E61B7B91B6}"/>
          </ac:spMkLst>
        </pc:spChg>
        <pc:spChg chg="del">
          <ac:chgData name="Mel Houseman" userId="7d6e233f-1289-4a6a-9205-ee3f8642932a" providerId="ADAL" clId="{CCD9F12D-ED97-4F37-B042-11FB8E6DF1B3}" dt="2022-12-09T15:49:29.223" v="408" actId="478"/>
          <ac:spMkLst>
            <pc:docMk/>
            <pc:sldMk cId="1742111470" sldId="278"/>
            <ac:spMk id="6" creationId="{1366F68B-7A30-C095-C225-435C94EDA28F}"/>
          </ac:spMkLst>
        </pc:spChg>
        <pc:picChg chg="del">
          <ac:chgData name="Mel Houseman" userId="7d6e233f-1289-4a6a-9205-ee3f8642932a" providerId="ADAL" clId="{CCD9F12D-ED97-4F37-B042-11FB8E6DF1B3}" dt="2022-12-09T15:49:18.515" v="404" actId="21"/>
          <ac:picMkLst>
            <pc:docMk/>
            <pc:sldMk cId="1742111470" sldId="278"/>
            <ac:picMk id="8" creationId="{9E7ED7A3-BA5C-9730-0DA2-73CA4FD44E5B}"/>
          </ac:picMkLst>
        </pc:picChg>
      </pc:sldChg>
      <pc:sldChg chg="add replTag delTag">
        <pc:chgData name="Mel Houseman" userId="7d6e233f-1289-4a6a-9205-ee3f8642932a" providerId="ADAL" clId="{CCD9F12D-ED97-4F37-B042-11FB8E6DF1B3}" dt="2022-12-09T15:36:23.636" v="10"/>
        <pc:sldMkLst>
          <pc:docMk/>
          <pc:sldMk cId="655534723" sldId="279"/>
        </pc:sldMkLst>
      </pc:sldChg>
      <pc:sldChg chg="add replTag delTag">
        <pc:chgData name="Mel Houseman" userId="7d6e233f-1289-4a6a-9205-ee3f8642932a" providerId="ADAL" clId="{CCD9F12D-ED97-4F37-B042-11FB8E6DF1B3}" dt="2022-12-09T15:36:23.636" v="12"/>
        <pc:sldMkLst>
          <pc:docMk/>
          <pc:sldMk cId="1982354705" sldId="281"/>
        </pc:sldMkLst>
      </pc:sldChg>
      <pc:sldChg chg="modSp add mod replTag delTag">
        <pc:chgData name="Mel Houseman" userId="7d6e233f-1289-4a6a-9205-ee3f8642932a" providerId="ADAL" clId="{CCD9F12D-ED97-4F37-B042-11FB8E6DF1B3}" dt="2022-12-09T15:37:02.649" v="61" actId="108"/>
        <pc:sldMkLst>
          <pc:docMk/>
          <pc:sldMk cId="2410203453" sldId="282"/>
        </pc:sldMkLst>
        <pc:spChg chg="mod">
          <ac:chgData name="Mel Houseman" userId="7d6e233f-1289-4a6a-9205-ee3f8642932a" providerId="ADAL" clId="{CCD9F12D-ED97-4F37-B042-11FB8E6DF1B3}" dt="2022-12-09T15:36:31.822" v="32" actId="20577"/>
          <ac:spMkLst>
            <pc:docMk/>
            <pc:sldMk cId="2410203453" sldId="282"/>
            <ac:spMk id="4" creationId="{4FBEB05C-351A-91BF-A9C6-2DED227AA71B}"/>
          </ac:spMkLst>
        </pc:spChg>
        <pc:spChg chg="mod">
          <ac:chgData name="Mel Houseman" userId="7d6e233f-1289-4a6a-9205-ee3f8642932a" providerId="ADAL" clId="{CCD9F12D-ED97-4F37-B042-11FB8E6DF1B3}" dt="2022-12-09T15:36:38.401" v="42"/>
          <ac:spMkLst>
            <pc:docMk/>
            <pc:sldMk cId="2410203453" sldId="282"/>
            <ac:spMk id="5" creationId="{B0408655-3607-221D-CA9E-736FEB36E655}"/>
          </ac:spMkLst>
        </pc:spChg>
        <pc:picChg chg="mod">
          <ac:chgData name="Mel Houseman" userId="7d6e233f-1289-4a6a-9205-ee3f8642932a" providerId="ADAL" clId="{CCD9F12D-ED97-4F37-B042-11FB8E6DF1B3}" dt="2022-12-09T15:37:02.649" v="61" actId="108"/>
          <ac:picMkLst>
            <pc:docMk/>
            <pc:sldMk cId="2410203453" sldId="282"/>
            <ac:picMk id="6" creationId="{4D7E3BEA-C92D-B8C6-D07C-4A1336D064B5}"/>
          </ac:picMkLst>
        </pc:picChg>
      </pc:sldChg>
      <pc:sldChg chg="new del replTag delTag">
        <pc:chgData name="Mel Houseman" userId="7d6e233f-1289-4a6a-9205-ee3f8642932a" providerId="ADAL" clId="{CCD9F12D-ED97-4F37-B042-11FB8E6DF1B3}" dt="2022-12-09T15:49:33.898" v="415" actId="47"/>
        <pc:sldMkLst>
          <pc:docMk/>
          <pc:sldMk cId="4203986900" sldId="283"/>
        </pc:sldMkLst>
      </pc:sldChg>
      <pc:sldChg chg="modSp add mod replTag delTag">
        <pc:chgData name="Mel Houseman" userId="7d6e233f-1289-4a6a-9205-ee3f8642932a" providerId="ADAL" clId="{CCD9F12D-ED97-4F37-B042-11FB8E6DF1B3}" dt="2022-12-09T15:49:14.087" v="398"/>
        <pc:sldMkLst>
          <pc:docMk/>
          <pc:sldMk cId="1675202127" sldId="285"/>
        </pc:sldMkLst>
        <pc:spChg chg="mod">
          <ac:chgData name="Mel Houseman" userId="7d6e233f-1289-4a6a-9205-ee3f8642932a" providerId="ADAL" clId="{CCD9F12D-ED97-4F37-B042-11FB8E6DF1B3}" dt="2022-12-09T15:42:57.492" v="204"/>
          <ac:spMkLst>
            <pc:docMk/>
            <pc:sldMk cId="1675202127" sldId="285"/>
            <ac:spMk id="2" creationId="{0AD98B9C-04E9-5F59-478B-0A2088285445}"/>
          </ac:spMkLst>
        </pc:spChg>
        <pc:spChg chg="mod">
          <ac:chgData name="Mel Houseman" userId="7d6e233f-1289-4a6a-9205-ee3f8642932a" providerId="ADAL" clId="{CCD9F12D-ED97-4F37-B042-11FB8E6DF1B3}" dt="2022-12-09T15:43:30.704" v="233"/>
          <ac:spMkLst>
            <pc:docMk/>
            <pc:sldMk cId="1675202127" sldId="285"/>
            <ac:spMk id="3" creationId="{3301EC55-8B1A-448D-9867-33F7F6822F75}"/>
          </ac:spMkLst>
        </pc:spChg>
        <pc:spChg chg="mod">
          <ac:chgData name="Mel Houseman" userId="7d6e233f-1289-4a6a-9205-ee3f8642932a" providerId="ADAL" clId="{CCD9F12D-ED97-4F37-B042-11FB8E6DF1B3}" dt="2022-12-09T15:43:39.446" v="244" actId="207"/>
          <ac:spMkLst>
            <pc:docMk/>
            <pc:sldMk cId="1675202127" sldId="285"/>
            <ac:spMk id="5" creationId="{60648403-F0DA-7CDA-08C0-4C2559D51E7D}"/>
          </ac:spMkLst>
        </pc:spChg>
      </pc:sldChg>
      <pc:sldChg chg="add del replTag delTag">
        <pc:chgData name="Mel Houseman" userId="7d6e233f-1289-4a6a-9205-ee3f8642932a" providerId="ADAL" clId="{CCD9F12D-ED97-4F37-B042-11FB8E6DF1B3}" dt="2022-12-09T15:45:58.919" v="302" actId="2696"/>
        <pc:sldMkLst>
          <pc:docMk/>
          <pc:sldMk cId="801021967" sldId="286"/>
        </pc:sldMkLst>
      </pc:sldChg>
      <pc:sldChg chg="modSp add mod replTag delTag">
        <pc:chgData name="Mel Houseman" userId="7d6e233f-1289-4a6a-9205-ee3f8642932a" providerId="ADAL" clId="{CCD9F12D-ED97-4F37-B042-11FB8E6DF1B3}" dt="2022-12-09T15:48:44.145" v="355" actId="18654"/>
        <pc:sldMkLst>
          <pc:docMk/>
          <pc:sldMk cId="3323089803" sldId="286"/>
        </pc:sldMkLst>
        <pc:spChg chg="mod">
          <ac:chgData name="Mel Houseman" userId="7d6e233f-1289-4a6a-9205-ee3f8642932a" providerId="ADAL" clId="{CCD9F12D-ED97-4F37-B042-11FB8E6DF1B3}" dt="2022-12-09T15:46:14.505" v="323"/>
          <ac:spMkLst>
            <pc:docMk/>
            <pc:sldMk cId="3323089803" sldId="286"/>
            <ac:spMk id="2" creationId="{0AD98B9C-04E9-5F59-478B-0A2088285445}"/>
          </ac:spMkLst>
        </pc:spChg>
        <pc:spChg chg="mod">
          <ac:chgData name="Mel Houseman" userId="7d6e233f-1289-4a6a-9205-ee3f8642932a" providerId="ADAL" clId="{CCD9F12D-ED97-4F37-B042-11FB8E6DF1B3}" dt="2022-12-09T15:46:48.720" v="339" actId="1076"/>
          <ac:spMkLst>
            <pc:docMk/>
            <pc:sldMk cId="3323089803" sldId="286"/>
            <ac:spMk id="3" creationId="{9D0601AF-E3A6-2143-5F20-1CDCB3AAE455}"/>
          </ac:spMkLst>
        </pc:spChg>
        <pc:spChg chg="mod">
          <ac:chgData name="Mel Houseman" userId="7d6e233f-1289-4a6a-9205-ee3f8642932a" providerId="ADAL" clId="{CCD9F12D-ED97-4F37-B042-11FB8E6DF1B3}" dt="2022-12-09T15:48:44.145" v="355" actId="18654"/>
          <ac:spMkLst>
            <pc:docMk/>
            <pc:sldMk cId="3323089803" sldId="286"/>
            <ac:spMk id="6" creationId="{3A7FBE6E-9570-9C31-8D3F-D2F7F32AD7E4}"/>
          </ac:spMkLst>
        </pc:spChg>
      </pc:sldChg>
    </pc:docChg>
  </pc:docChgLst>
  <pc:docChgLst>
    <pc:chgData name="Sue Cromhout" userId="dc64cbbc-055f-4f50-b085-8a072fc338ca" providerId="ADAL" clId="{F1235117-1439-48EA-9F74-6CB0DC3290F2}"/>
    <pc:docChg chg="undo custSel addSld delSld modSld sldOrd">
      <pc:chgData name="Sue Cromhout" userId="dc64cbbc-055f-4f50-b085-8a072fc338ca" providerId="ADAL" clId="{F1235117-1439-48EA-9F74-6CB0DC3290F2}" dt="2022-11-23T11:01:01.055" v="130" actId="14100"/>
      <pc:docMkLst>
        <pc:docMk/>
      </pc:docMkLst>
      <pc:sldChg chg="del">
        <pc:chgData name="Sue Cromhout" userId="dc64cbbc-055f-4f50-b085-8a072fc338ca" providerId="ADAL" clId="{F1235117-1439-48EA-9F74-6CB0DC3290F2}" dt="2022-11-23T10:39:33.062" v="1" actId="47"/>
        <pc:sldMkLst>
          <pc:docMk/>
          <pc:sldMk cId="3349779659" sldId="264"/>
        </pc:sldMkLst>
      </pc:sldChg>
      <pc:sldChg chg="modSp mod">
        <pc:chgData name="Sue Cromhout" userId="dc64cbbc-055f-4f50-b085-8a072fc338ca" providerId="ADAL" clId="{F1235117-1439-48EA-9F74-6CB0DC3290F2}" dt="2022-11-23T10:40:28.499" v="4"/>
        <pc:sldMkLst>
          <pc:docMk/>
          <pc:sldMk cId="3282449821" sldId="265"/>
        </pc:sldMkLst>
        <pc:spChg chg="mod">
          <ac:chgData name="Sue Cromhout" userId="dc64cbbc-055f-4f50-b085-8a072fc338ca" providerId="ADAL" clId="{F1235117-1439-48EA-9F74-6CB0DC3290F2}" dt="2022-11-23T10:40:12.510" v="2" actId="20577"/>
          <ac:spMkLst>
            <pc:docMk/>
            <pc:sldMk cId="3282449821" sldId="265"/>
            <ac:spMk id="4" creationId="{4FBEB05C-351A-91BF-A9C6-2DED227AA71B}"/>
          </ac:spMkLst>
        </pc:spChg>
        <pc:spChg chg="mod">
          <ac:chgData name="Sue Cromhout" userId="dc64cbbc-055f-4f50-b085-8a072fc338ca" providerId="ADAL" clId="{F1235117-1439-48EA-9F74-6CB0DC3290F2}" dt="2022-11-23T10:40:28.499" v="4"/>
          <ac:spMkLst>
            <pc:docMk/>
            <pc:sldMk cId="3282449821" sldId="265"/>
            <ac:spMk id="5" creationId="{B0408655-3607-221D-CA9E-736FEB36E655}"/>
          </ac:spMkLst>
        </pc:spChg>
      </pc:sldChg>
      <pc:sldChg chg="addSp delSp modSp mod">
        <pc:chgData name="Sue Cromhout" userId="dc64cbbc-055f-4f50-b085-8a072fc338ca" providerId="ADAL" clId="{F1235117-1439-48EA-9F74-6CB0DC3290F2}" dt="2022-11-23T10:51:23.341" v="75" actId="166"/>
        <pc:sldMkLst>
          <pc:docMk/>
          <pc:sldMk cId="2981958359" sldId="266"/>
        </pc:sldMkLst>
        <pc:spChg chg="mod ord">
          <ac:chgData name="Sue Cromhout" userId="dc64cbbc-055f-4f50-b085-8a072fc338ca" providerId="ADAL" clId="{F1235117-1439-48EA-9F74-6CB0DC3290F2}" dt="2022-11-23T10:51:23.341" v="75" actId="166"/>
          <ac:spMkLst>
            <pc:docMk/>
            <pc:sldMk cId="2981958359" sldId="266"/>
            <ac:spMk id="2" creationId="{0AD98B9C-04E9-5F59-478B-0A2088285445}"/>
          </ac:spMkLst>
        </pc:spChg>
        <pc:spChg chg="mod">
          <ac:chgData name="Sue Cromhout" userId="dc64cbbc-055f-4f50-b085-8a072fc338ca" providerId="ADAL" clId="{F1235117-1439-48EA-9F74-6CB0DC3290F2}" dt="2022-11-23T10:41:44.833" v="9" actId="6549"/>
          <ac:spMkLst>
            <pc:docMk/>
            <pc:sldMk cId="2981958359" sldId="266"/>
            <ac:spMk id="3" creationId="{3301EC55-8B1A-448D-9867-33F7F6822F75}"/>
          </ac:spMkLst>
        </pc:spChg>
        <pc:spChg chg="del">
          <ac:chgData name="Sue Cromhout" userId="dc64cbbc-055f-4f50-b085-8a072fc338ca" providerId="ADAL" clId="{F1235117-1439-48EA-9F74-6CB0DC3290F2}" dt="2022-11-23T10:47:27.014" v="41" actId="478"/>
          <ac:spMkLst>
            <pc:docMk/>
            <pc:sldMk cId="2981958359" sldId="266"/>
            <ac:spMk id="4" creationId="{B82648B4-3289-2DDA-036D-D871BBBAE93C}"/>
          </ac:spMkLst>
        </pc:spChg>
        <pc:spChg chg="add mod ord">
          <ac:chgData name="Sue Cromhout" userId="dc64cbbc-055f-4f50-b085-8a072fc338ca" providerId="ADAL" clId="{F1235117-1439-48EA-9F74-6CB0DC3290F2}" dt="2022-11-23T10:50:55.141" v="70" actId="167"/>
          <ac:spMkLst>
            <pc:docMk/>
            <pc:sldMk cId="2981958359" sldId="266"/>
            <ac:spMk id="5" creationId="{F108D8A3-AC42-E0AF-315B-10C4CA72284A}"/>
          </ac:spMkLst>
        </pc:spChg>
        <pc:picChg chg="add mod">
          <ac:chgData name="Sue Cromhout" userId="dc64cbbc-055f-4f50-b085-8a072fc338ca" providerId="ADAL" clId="{F1235117-1439-48EA-9F74-6CB0DC3290F2}" dt="2022-11-23T10:51:17.785" v="74" actId="14100"/>
          <ac:picMkLst>
            <pc:docMk/>
            <pc:sldMk cId="2981958359" sldId="266"/>
            <ac:picMk id="7" creationId="{35680458-159A-E11A-2739-73A9D84E0FF2}"/>
          </ac:picMkLst>
        </pc:picChg>
      </pc:sldChg>
      <pc:sldChg chg="addSp delSp modSp mod">
        <pc:chgData name="Sue Cromhout" userId="dc64cbbc-055f-4f50-b085-8a072fc338ca" providerId="ADAL" clId="{F1235117-1439-48EA-9F74-6CB0DC3290F2}" dt="2022-11-23T10:59:10.617" v="121" actId="478"/>
        <pc:sldMkLst>
          <pc:docMk/>
          <pc:sldMk cId="1148643050" sldId="267"/>
        </pc:sldMkLst>
        <pc:spChg chg="mod">
          <ac:chgData name="Sue Cromhout" userId="dc64cbbc-055f-4f50-b085-8a072fc338ca" providerId="ADAL" clId="{F1235117-1439-48EA-9F74-6CB0DC3290F2}" dt="2022-11-23T10:42:45.857" v="10"/>
          <ac:spMkLst>
            <pc:docMk/>
            <pc:sldMk cId="1148643050" sldId="267"/>
            <ac:spMk id="2" creationId="{0AD98B9C-04E9-5F59-478B-0A2088285445}"/>
          </ac:spMkLst>
        </pc:spChg>
        <pc:spChg chg="add mod ord">
          <ac:chgData name="Sue Cromhout" userId="dc64cbbc-055f-4f50-b085-8a072fc338ca" providerId="ADAL" clId="{F1235117-1439-48EA-9F74-6CB0DC3290F2}" dt="2022-11-23T10:59:06.553" v="120" actId="167"/>
          <ac:spMkLst>
            <pc:docMk/>
            <pc:sldMk cId="1148643050" sldId="267"/>
            <ac:spMk id="3" creationId="{94CF543E-D539-4093-74E6-1040A856567E}"/>
          </ac:spMkLst>
        </pc:spChg>
        <pc:spChg chg="del">
          <ac:chgData name="Sue Cromhout" userId="dc64cbbc-055f-4f50-b085-8a072fc338ca" providerId="ADAL" clId="{F1235117-1439-48EA-9F74-6CB0DC3290F2}" dt="2022-11-23T10:58:53.602" v="117" actId="478"/>
          <ac:spMkLst>
            <pc:docMk/>
            <pc:sldMk cId="1148643050" sldId="267"/>
            <ac:spMk id="4" creationId="{B82648B4-3289-2DDA-036D-D871BBBAE93C}"/>
          </ac:spMkLst>
        </pc:spChg>
        <pc:spChg chg="mod">
          <ac:chgData name="Sue Cromhout" userId="dc64cbbc-055f-4f50-b085-8a072fc338ca" providerId="ADAL" clId="{F1235117-1439-48EA-9F74-6CB0DC3290F2}" dt="2022-11-23T10:43:07.045" v="13" actId="113"/>
          <ac:spMkLst>
            <pc:docMk/>
            <pc:sldMk cId="1148643050" sldId="267"/>
            <ac:spMk id="5" creationId="{E57C3FAB-1BC2-B6D9-A4CC-6B92DCEE5C7B}"/>
          </ac:spMkLst>
        </pc:spChg>
        <pc:spChg chg="add del mod ord">
          <ac:chgData name="Sue Cromhout" userId="dc64cbbc-055f-4f50-b085-8a072fc338ca" providerId="ADAL" clId="{F1235117-1439-48EA-9F74-6CB0DC3290F2}" dt="2022-11-23T10:59:10.617" v="121" actId="478"/>
          <ac:spMkLst>
            <pc:docMk/>
            <pc:sldMk cId="1148643050" sldId="267"/>
            <ac:spMk id="6" creationId="{300E1E76-0079-F24B-9715-81C892469076}"/>
          </ac:spMkLst>
        </pc:spChg>
        <pc:picChg chg="add mod ord">
          <ac:chgData name="Sue Cromhout" userId="dc64cbbc-055f-4f50-b085-8a072fc338ca" providerId="ADAL" clId="{F1235117-1439-48EA-9F74-6CB0DC3290F2}" dt="2022-11-23T10:59:06.553" v="120" actId="167"/>
          <ac:picMkLst>
            <pc:docMk/>
            <pc:sldMk cId="1148643050" sldId="267"/>
            <ac:picMk id="7" creationId="{85EEAA40-BA02-6821-8C7F-9F267059FFFC}"/>
          </ac:picMkLst>
        </pc:picChg>
      </pc:sldChg>
      <pc:sldChg chg="del ord">
        <pc:chgData name="Sue Cromhout" userId="dc64cbbc-055f-4f50-b085-8a072fc338ca" providerId="ADAL" clId="{F1235117-1439-48EA-9F74-6CB0DC3290F2}" dt="2022-11-23T10:47:41.759" v="42" actId="47"/>
        <pc:sldMkLst>
          <pc:docMk/>
          <pc:sldMk cId="280389832" sldId="268"/>
        </pc:sldMkLst>
      </pc:sldChg>
      <pc:sldChg chg="addSp delSp modSp mod">
        <pc:chgData name="Sue Cromhout" userId="dc64cbbc-055f-4f50-b085-8a072fc338ca" providerId="ADAL" clId="{F1235117-1439-48EA-9F74-6CB0DC3290F2}" dt="2022-11-23T10:53:04.446" v="85" actId="166"/>
        <pc:sldMkLst>
          <pc:docMk/>
          <pc:sldMk cId="4003868302" sldId="269"/>
        </pc:sldMkLst>
        <pc:spChg chg="mod ord">
          <ac:chgData name="Sue Cromhout" userId="dc64cbbc-055f-4f50-b085-8a072fc338ca" providerId="ADAL" clId="{F1235117-1439-48EA-9F74-6CB0DC3290F2}" dt="2022-11-23T10:53:04.446" v="85" actId="166"/>
          <ac:spMkLst>
            <pc:docMk/>
            <pc:sldMk cId="4003868302" sldId="269"/>
            <ac:spMk id="2" creationId="{0AD98B9C-04E9-5F59-478B-0A2088285445}"/>
          </ac:spMkLst>
        </pc:spChg>
        <pc:spChg chg="mod">
          <ac:chgData name="Sue Cromhout" userId="dc64cbbc-055f-4f50-b085-8a072fc338ca" providerId="ADAL" clId="{F1235117-1439-48EA-9F74-6CB0DC3290F2}" dt="2022-11-23T10:44:51.197" v="19" actId="113"/>
          <ac:spMkLst>
            <pc:docMk/>
            <pc:sldMk cId="4003868302" sldId="269"/>
            <ac:spMk id="3" creationId="{3301EC55-8B1A-448D-9867-33F7F6822F75}"/>
          </ac:spMkLst>
        </pc:spChg>
        <pc:spChg chg="del">
          <ac:chgData name="Sue Cromhout" userId="dc64cbbc-055f-4f50-b085-8a072fc338ca" providerId="ADAL" clId="{F1235117-1439-48EA-9F74-6CB0DC3290F2}" dt="2022-11-23T10:52:04.134" v="76" actId="478"/>
          <ac:spMkLst>
            <pc:docMk/>
            <pc:sldMk cId="4003868302" sldId="269"/>
            <ac:spMk id="5" creationId="{37AE50A7-9F82-ECA0-10BA-E54BB0DCEBFD}"/>
          </ac:spMkLst>
        </pc:spChg>
        <pc:picChg chg="add mod modCrop">
          <ac:chgData name="Sue Cromhout" userId="dc64cbbc-055f-4f50-b085-8a072fc338ca" providerId="ADAL" clId="{F1235117-1439-48EA-9F74-6CB0DC3290F2}" dt="2022-11-23T10:52:59.888" v="84" actId="14100"/>
          <ac:picMkLst>
            <pc:docMk/>
            <pc:sldMk cId="4003868302" sldId="269"/>
            <ac:picMk id="8" creationId="{03D8346B-E4EA-57A7-7ED3-ACCF7807A1EC}"/>
          </ac:picMkLst>
        </pc:picChg>
      </pc:sldChg>
      <pc:sldChg chg="modSp mod">
        <pc:chgData name="Sue Cromhout" userId="dc64cbbc-055f-4f50-b085-8a072fc338ca" providerId="ADAL" clId="{F1235117-1439-48EA-9F74-6CB0DC3290F2}" dt="2022-11-23T10:49:20.761" v="68" actId="1076"/>
        <pc:sldMkLst>
          <pc:docMk/>
          <pc:sldMk cId="3421327502" sldId="270"/>
        </pc:sldMkLst>
        <pc:spChg chg="mod">
          <ac:chgData name="Sue Cromhout" userId="dc64cbbc-055f-4f50-b085-8a072fc338ca" providerId="ADAL" clId="{F1235117-1439-48EA-9F74-6CB0DC3290F2}" dt="2022-11-23T10:49:17.576" v="67" actId="1076"/>
          <ac:spMkLst>
            <pc:docMk/>
            <pc:sldMk cId="3421327502" sldId="270"/>
            <ac:spMk id="4" creationId="{F01E031B-F132-3110-1A91-42F60D76533E}"/>
          </ac:spMkLst>
        </pc:spChg>
        <pc:spChg chg="mod">
          <ac:chgData name="Sue Cromhout" userId="dc64cbbc-055f-4f50-b085-8a072fc338ca" providerId="ADAL" clId="{F1235117-1439-48EA-9F74-6CB0DC3290F2}" dt="2022-11-23T10:49:20.761" v="68" actId="1076"/>
          <ac:spMkLst>
            <pc:docMk/>
            <pc:sldMk cId="3421327502" sldId="270"/>
            <ac:spMk id="6" creationId="{02B75B8A-94CD-F441-95F6-1DD882FFEE78}"/>
          </ac:spMkLst>
        </pc:spChg>
      </pc:sldChg>
      <pc:sldChg chg="del">
        <pc:chgData name="Sue Cromhout" userId="dc64cbbc-055f-4f50-b085-8a072fc338ca" providerId="ADAL" clId="{F1235117-1439-48EA-9F74-6CB0DC3290F2}" dt="2022-11-23T10:47:44.470" v="44" actId="47"/>
        <pc:sldMkLst>
          <pc:docMk/>
          <pc:sldMk cId="532403499" sldId="271"/>
        </pc:sldMkLst>
      </pc:sldChg>
      <pc:sldChg chg="del">
        <pc:chgData name="Sue Cromhout" userId="dc64cbbc-055f-4f50-b085-8a072fc338ca" providerId="ADAL" clId="{F1235117-1439-48EA-9F74-6CB0DC3290F2}" dt="2022-11-23T10:47:43.205" v="43" actId="47"/>
        <pc:sldMkLst>
          <pc:docMk/>
          <pc:sldMk cId="3849759218" sldId="272"/>
        </pc:sldMkLst>
      </pc:sldChg>
      <pc:sldChg chg="modSp mod">
        <pc:chgData name="Sue Cromhout" userId="dc64cbbc-055f-4f50-b085-8a072fc338ca" providerId="ADAL" clId="{F1235117-1439-48EA-9F74-6CB0DC3290F2}" dt="2022-11-23T11:01:01.055" v="130" actId="14100"/>
        <pc:sldMkLst>
          <pc:docMk/>
          <pc:sldMk cId="4024235504" sldId="273"/>
        </pc:sldMkLst>
        <pc:spChg chg="mod">
          <ac:chgData name="Sue Cromhout" userId="dc64cbbc-055f-4f50-b085-8a072fc338ca" providerId="ADAL" clId="{F1235117-1439-48EA-9F74-6CB0DC3290F2}" dt="2022-11-23T11:01:01.055" v="130" actId="14100"/>
          <ac:spMkLst>
            <pc:docMk/>
            <pc:sldMk cId="4024235504" sldId="273"/>
            <ac:spMk id="4" creationId="{1405546F-2388-F782-71F5-578A32F62273}"/>
          </ac:spMkLst>
        </pc:spChg>
      </pc:sldChg>
      <pc:sldChg chg="add">
        <pc:chgData name="Sue Cromhout" userId="dc64cbbc-055f-4f50-b085-8a072fc338ca" providerId="ADAL" clId="{F1235117-1439-48EA-9F74-6CB0DC3290F2}" dt="2022-11-23T10:39:29.040" v="0"/>
        <pc:sldMkLst>
          <pc:docMk/>
          <pc:sldMk cId="3506451037" sldId="276"/>
        </pc:sldMkLst>
      </pc:sldChg>
      <pc:sldChg chg="addSp delSp modSp add mod ord">
        <pc:chgData name="Sue Cromhout" userId="dc64cbbc-055f-4f50-b085-8a072fc338ca" providerId="ADAL" clId="{F1235117-1439-48EA-9F74-6CB0DC3290F2}" dt="2022-11-23T10:56:08.226" v="96" actId="478"/>
        <pc:sldMkLst>
          <pc:docMk/>
          <pc:sldMk cId="1642615412" sldId="277"/>
        </pc:sldMkLst>
        <pc:spChg chg="mod">
          <ac:chgData name="Sue Cromhout" userId="dc64cbbc-055f-4f50-b085-8a072fc338ca" providerId="ADAL" clId="{F1235117-1439-48EA-9F74-6CB0DC3290F2}" dt="2022-11-23T10:45:20.997" v="23"/>
          <ac:spMkLst>
            <pc:docMk/>
            <pc:sldMk cId="1642615412" sldId="277"/>
            <ac:spMk id="2" creationId="{0AD98B9C-04E9-5F59-478B-0A2088285445}"/>
          </ac:spMkLst>
        </pc:spChg>
        <pc:spChg chg="add del mod">
          <ac:chgData name="Sue Cromhout" userId="dc64cbbc-055f-4f50-b085-8a072fc338ca" providerId="ADAL" clId="{F1235117-1439-48EA-9F74-6CB0DC3290F2}" dt="2022-11-23T10:55:45.419" v="89"/>
          <ac:spMkLst>
            <pc:docMk/>
            <pc:sldMk cId="1642615412" sldId="277"/>
            <ac:spMk id="3" creationId="{8C9840C9-AAAD-6F23-8BD1-948EDD842525}"/>
          </ac:spMkLst>
        </pc:spChg>
        <pc:spChg chg="add del">
          <ac:chgData name="Sue Cromhout" userId="dc64cbbc-055f-4f50-b085-8a072fc338ca" providerId="ADAL" clId="{F1235117-1439-48EA-9F74-6CB0DC3290F2}" dt="2022-11-23T10:55:50.046" v="92" actId="478"/>
          <ac:spMkLst>
            <pc:docMk/>
            <pc:sldMk cId="1642615412" sldId="277"/>
            <ac:spMk id="4" creationId="{B82648B4-3289-2DDA-036D-D871BBBAE93C}"/>
          </ac:spMkLst>
        </pc:spChg>
        <pc:spChg chg="mod">
          <ac:chgData name="Sue Cromhout" userId="dc64cbbc-055f-4f50-b085-8a072fc338ca" providerId="ADAL" clId="{F1235117-1439-48EA-9F74-6CB0DC3290F2}" dt="2022-11-23T10:46:04.667" v="30" actId="20577"/>
          <ac:spMkLst>
            <pc:docMk/>
            <pc:sldMk cId="1642615412" sldId="277"/>
            <ac:spMk id="5" creationId="{E57C3FAB-1BC2-B6D9-A4CC-6B92DCEE5C7B}"/>
          </ac:spMkLst>
        </pc:spChg>
        <pc:spChg chg="add del mod">
          <ac:chgData name="Sue Cromhout" userId="dc64cbbc-055f-4f50-b085-8a072fc338ca" providerId="ADAL" clId="{F1235117-1439-48EA-9F74-6CB0DC3290F2}" dt="2022-11-23T10:55:45.419" v="89"/>
          <ac:spMkLst>
            <pc:docMk/>
            <pc:sldMk cId="1642615412" sldId="277"/>
            <ac:spMk id="6" creationId="{69DFF617-955C-5A7A-7867-B1D23B1B4F70}"/>
          </ac:spMkLst>
        </pc:spChg>
        <pc:spChg chg="add mod ord">
          <ac:chgData name="Sue Cromhout" userId="dc64cbbc-055f-4f50-b085-8a072fc338ca" providerId="ADAL" clId="{F1235117-1439-48EA-9F74-6CB0DC3290F2}" dt="2022-11-23T10:56:02.982" v="95" actId="167"/>
          <ac:spMkLst>
            <pc:docMk/>
            <pc:sldMk cId="1642615412" sldId="277"/>
            <ac:spMk id="8" creationId="{937B0989-EE6F-5CB7-8396-70AA7DDDFF66}"/>
          </ac:spMkLst>
        </pc:spChg>
        <pc:spChg chg="add del">
          <ac:chgData name="Sue Cromhout" userId="dc64cbbc-055f-4f50-b085-8a072fc338ca" providerId="ADAL" clId="{F1235117-1439-48EA-9F74-6CB0DC3290F2}" dt="2022-11-23T10:55:46.512" v="90" actId="478"/>
          <ac:spMkLst>
            <pc:docMk/>
            <pc:sldMk cId="1642615412" sldId="277"/>
            <ac:spMk id="9" creationId="{2386F3F7-BEFC-0A41-08E0-D01FF51CD689}"/>
          </ac:spMkLst>
        </pc:spChg>
        <pc:spChg chg="add del mod ord">
          <ac:chgData name="Sue Cromhout" userId="dc64cbbc-055f-4f50-b085-8a072fc338ca" providerId="ADAL" clId="{F1235117-1439-48EA-9F74-6CB0DC3290F2}" dt="2022-11-23T10:56:08.226" v="96" actId="478"/>
          <ac:spMkLst>
            <pc:docMk/>
            <pc:sldMk cId="1642615412" sldId="277"/>
            <ac:spMk id="10" creationId="{959019ED-2C8F-129A-9CF1-14F87F122C67}"/>
          </ac:spMkLst>
        </pc:spChg>
        <pc:picChg chg="add del mod">
          <ac:chgData name="Sue Cromhout" userId="dc64cbbc-055f-4f50-b085-8a072fc338ca" providerId="ADAL" clId="{F1235117-1439-48EA-9F74-6CB0DC3290F2}" dt="2022-11-23T10:55:45.419" v="89"/>
          <ac:picMkLst>
            <pc:docMk/>
            <pc:sldMk cId="1642615412" sldId="277"/>
            <ac:picMk id="7" creationId="{8DFD20FB-ADF8-A5B9-4838-B701EDE6DBE2}"/>
          </ac:picMkLst>
        </pc:picChg>
        <pc:picChg chg="add mod ord">
          <ac:chgData name="Sue Cromhout" userId="dc64cbbc-055f-4f50-b085-8a072fc338ca" providerId="ADAL" clId="{F1235117-1439-48EA-9F74-6CB0DC3290F2}" dt="2022-11-23T10:56:02.982" v="95" actId="167"/>
          <ac:picMkLst>
            <pc:docMk/>
            <pc:sldMk cId="1642615412" sldId="277"/>
            <ac:picMk id="11" creationId="{8FC2CB63-284E-A07E-3F5A-114BABA9F3AD}"/>
          </ac:picMkLst>
        </pc:picChg>
      </pc:sldChg>
      <pc:sldChg chg="addSp delSp modSp add mod ord">
        <pc:chgData name="Sue Cromhout" userId="dc64cbbc-055f-4f50-b085-8a072fc338ca" providerId="ADAL" clId="{F1235117-1439-48EA-9F74-6CB0DC3290F2}" dt="2022-11-23T10:57:54.419" v="116" actId="12"/>
        <pc:sldMkLst>
          <pc:docMk/>
          <pc:sldMk cId="1742111470" sldId="278"/>
        </pc:sldMkLst>
        <pc:spChg chg="mod">
          <ac:chgData name="Sue Cromhout" userId="dc64cbbc-055f-4f50-b085-8a072fc338ca" providerId="ADAL" clId="{F1235117-1439-48EA-9F74-6CB0DC3290F2}" dt="2022-11-23T10:46:32.917" v="34"/>
          <ac:spMkLst>
            <pc:docMk/>
            <pc:sldMk cId="1742111470" sldId="278"/>
            <ac:spMk id="2" creationId="{0AD98B9C-04E9-5F59-478B-0A2088285445}"/>
          </ac:spMkLst>
        </pc:spChg>
        <pc:spChg chg="mod">
          <ac:chgData name="Sue Cromhout" userId="dc64cbbc-055f-4f50-b085-8a072fc338ca" providerId="ADAL" clId="{F1235117-1439-48EA-9F74-6CB0DC3290F2}" dt="2022-11-23T10:57:54.419" v="116" actId="12"/>
          <ac:spMkLst>
            <pc:docMk/>
            <pc:sldMk cId="1742111470" sldId="278"/>
            <ac:spMk id="3" creationId="{3301EC55-8B1A-448D-9867-33F7F6822F75}"/>
          </ac:spMkLst>
        </pc:spChg>
        <pc:spChg chg="del">
          <ac:chgData name="Sue Cromhout" userId="dc64cbbc-055f-4f50-b085-8a072fc338ca" providerId="ADAL" clId="{F1235117-1439-48EA-9F74-6CB0DC3290F2}" dt="2022-11-23T10:57:02.562" v="106" actId="478"/>
          <ac:spMkLst>
            <pc:docMk/>
            <pc:sldMk cId="1742111470" sldId="278"/>
            <ac:spMk id="4" creationId="{B82648B4-3289-2DDA-036D-D871BBBAE93C}"/>
          </ac:spMkLst>
        </pc:spChg>
        <pc:spChg chg="del">
          <ac:chgData name="Sue Cromhout" userId="dc64cbbc-055f-4f50-b085-8a072fc338ca" providerId="ADAL" clId="{F1235117-1439-48EA-9F74-6CB0DC3290F2}" dt="2022-11-23T10:56:17.786" v="97" actId="478"/>
          <ac:spMkLst>
            <pc:docMk/>
            <pc:sldMk cId="1742111470" sldId="278"/>
            <ac:spMk id="5" creationId="{37AE50A7-9F82-ECA0-10BA-E54BB0DCEBFD}"/>
          </ac:spMkLst>
        </pc:spChg>
        <pc:picChg chg="add mod ord modCrop">
          <ac:chgData name="Sue Cromhout" userId="dc64cbbc-055f-4f50-b085-8a072fc338ca" providerId="ADAL" clId="{F1235117-1439-48EA-9F74-6CB0DC3290F2}" dt="2022-11-23T10:57:00.283" v="105" actId="167"/>
          <ac:picMkLst>
            <pc:docMk/>
            <pc:sldMk cId="1742111470" sldId="278"/>
            <ac:picMk id="8" creationId="{9E7ED7A3-BA5C-9730-0DA2-73CA4FD44E5B}"/>
          </ac:picMkLst>
        </pc:picChg>
      </pc:sldChg>
    </pc:docChg>
  </pc:docChgLst>
</pc:chgInfo>
</file>

<file path=ppt/media/image1.png>
</file>

<file path=ppt/media/image10.svg>
</file>

<file path=ppt/media/image11.jpeg>
</file>

<file path=ppt/media/image12.jpeg>
</file>

<file path=ppt/media/image13.jpeg>
</file>

<file path=ppt/media/image14.jpeg>
</file>

<file path=ppt/media/image15.jpeg>
</file>

<file path=ppt/media/image2.svg>
</file>

<file path=ppt/media/image3.png>
</file>

<file path=ppt/media/image4.svg>
</file>

<file path=ppt/media/image5.pn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5628AB-007F-4CE7-B0C8-4BDE7C662FE9}" type="datetimeFigureOut">
              <a:rPr lang="en-ZA" smtClean="0"/>
              <a:t>2022/12/13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5D0828-C4D8-43DF-AA9D-71B584076170}" type="slidenum">
              <a:rPr lang="en-ZA" smtClean="0"/>
              <a:t>‹#›</a:t>
            </a:fld>
            <a:endParaRPr lang="en-ZA"/>
          </a:p>
        </p:txBody>
      </p:sp>
    </p:spTree>
    <p:extLst>
      <p:ext uri="{BB962C8B-B14F-4D97-AF65-F5344CB8AC3E}">
        <p14:creationId xmlns:p14="http://schemas.microsoft.com/office/powerpoint/2010/main" val="773373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6BA09B-1AB3-46BB-9E74-645B46030039}"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6171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BA5D-D71C-67D5-C32D-8BADAE5AAF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7FEE36E2-02E8-1E2B-BDB1-586DE485B4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BC9DA86A-A42C-9573-661C-CA6CA9C350AC}"/>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3CC48379-D879-1E65-4CDA-E1F250D13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48FAAE-A75F-6D75-F7A6-0B33120043BA}"/>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962215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CE19F-7AE6-66A5-75B1-E7EC8B0C98F7}"/>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AB45EC43-63CA-031D-1A34-FF2BE344C7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8FEC08E-9F76-A020-69BB-391D9EBA0D43}"/>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3A0E863C-4510-41E5-A1F4-0A8CCA63BA5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F53B1C-FD4F-6E6B-D9DB-F883BA63E8E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058808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849191-9C2B-D32C-0665-7271D8A575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FD560783-38A7-CBA7-9BFE-B5B2148531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C06D963-8753-43A3-DE89-8DDD8A69E366}"/>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5FA43238-6C1C-1FE1-7EB2-C8EF1759C5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1134741-1E2D-663F-426B-D9CA672D31E5}"/>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757554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4674-8636-8E04-7899-22B2BFD03AAC}"/>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3B92B46B-56C6-BA70-6A12-29A9DF021C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CAFB7CF-326E-4D44-E870-141357FFCE5C}"/>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B4F8BF31-021C-FF9C-7F1A-E36123DC04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576D10D-86A5-4BCD-8030-780B9C999A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870453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52C51-722F-C9ED-6F25-C6F884735D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C5EEC490-4766-9994-FD9A-D67D3BB9DD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F26F-0557-FE5A-F708-DA41ABEEDEE3}"/>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4567FDCD-6E0F-BAA6-F50A-170EBE2472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EEF05-D766-3F60-44D6-2621ECFD3302}"/>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68954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04151-93DB-BDF3-F92F-A185F4DD57B6}"/>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537C7347-09E9-5022-4AE1-B20EAF9219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DBA233CD-AFF1-CF73-6EDB-A6E833419B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E32AD93F-987C-8BD4-43AB-6C886016FA69}"/>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4803038F-8A1B-56C4-28B9-5FAE9F3D97C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318DABB-0F3D-96ED-F449-9BA9C464E9A0}"/>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139513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3B0FA-B330-8BA2-09B6-EB1024CA2D2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35FB42AB-D8D5-5E63-497F-8D1DDAA6C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9ECCE5-986D-C6E4-DB6C-2F63870EEF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25DFBDB3-CBA5-2E7C-9D47-8ADCDE95A0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F5F9CA-1AC5-4C91-9D60-7559F3F44F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FE950004-D06E-C836-578F-3274F4A099EB}"/>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8" name="Footer Placeholder 7">
            <a:extLst>
              <a:ext uri="{FF2B5EF4-FFF2-40B4-BE49-F238E27FC236}">
                <a16:creationId xmlns:a16="http://schemas.microsoft.com/office/drawing/2014/main" id="{7E97693E-9C03-23AB-D38A-524C0474BD3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FD6731F-732F-AD79-20DA-8BDF8BAB25A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54931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28BB-C232-B4D6-7F6C-030EBD9BFDAF}"/>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4C5095D7-0895-C7EB-340E-C549B242D9E5}"/>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4" name="Footer Placeholder 3">
            <a:extLst>
              <a:ext uri="{FF2B5EF4-FFF2-40B4-BE49-F238E27FC236}">
                <a16:creationId xmlns:a16="http://schemas.microsoft.com/office/drawing/2014/main" id="{37C13A53-A668-28D4-6F5C-C0D33983253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08D31CF-7EB3-9C4D-275A-182C764589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649821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274872-4A66-CC67-0A8C-729AFB0B64DE}"/>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3" name="Footer Placeholder 2">
            <a:extLst>
              <a:ext uri="{FF2B5EF4-FFF2-40B4-BE49-F238E27FC236}">
                <a16:creationId xmlns:a16="http://schemas.microsoft.com/office/drawing/2014/main" id="{77BC73F8-0ECE-C990-54EC-D96729A3AC8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D5C53AE-0568-2E58-1F1C-221F7D8EFF78}"/>
              </a:ext>
            </a:extLst>
          </p:cNvPr>
          <p:cNvSpPr>
            <a:spLocks noGrp="1"/>
          </p:cNvSpPr>
          <p:nvPr>
            <p:ph type="sldNum" sz="quarter" idx="12"/>
          </p:nvPr>
        </p:nvSpPr>
        <p:spPr/>
        <p:txBody>
          <a:bodyPr/>
          <a:lstStyle/>
          <a:p>
            <a:fld id="{D50628AE-FFBE-4042-B500-C195AEEFD8C2}" type="slidenum">
              <a:rPr lang="en-GB" smtClean="0"/>
              <a:t>‹#›</a:t>
            </a:fld>
            <a:endParaRPr lang="en-GB"/>
          </a:p>
        </p:txBody>
      </p:sp>
    </p:spTree>
    <p:custDataLst>
      <p:tags r:id="rId1"/>
    </p:custDataLst>
    <p:extLst>
      <p:ext uri="{BB962C8B-B14F-4D97-AF65-F5344CB8AC3E}">
        <p14:creationId xmlns:p14="http://schemas.microsoft.com/office/powerpoint/2010/main" val="25067465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6E16A-9B6D-9DC8-AFEB-09B989B068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374A55EF-30F9-DD16-6DF6-E36D572BC2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4A677D88-31DC-E34F-B84F-63A224DB5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A4AA4-D421-1C3B-1711-381D0CE304DE}"/>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B66E1F3D-B49E-059E-9B14-D953BD9323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0365718-ECEE-AE03-AFF5-876C5D83E68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28279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7E713-27B7-B361-F4D3-9189EE4499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4C217338-00E1-6FB4-23A0-BE3B5ADF42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ZA"/>
          </a:p>
        </p:txBody>
      </p:sp>
      <p:sp>
        <p:nvSpPr>
          <p:cNvPr id="4" name="Text Placeholder 3">
            <a:extLst>
              <a:ext uri="{FF2B5EF4-FFF2-40B4-BE49-F238E27FC236}">
                <a16:creationId xmlns:a16="http://schemas.microsoft.com/office/drawing/2014/main" id="{DCF14173-388B-88E2-FD78-8CBE33B56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AD2D76-CBFC-9E15-2376-5BE2F765AAED}"/>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D7E136A9-0937-F4F7-DD5F-CA6A7F59F36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4A405C-0DE3-CFCD-CAB7-6955452B1D89}"/>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419672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4BD6E7-CF9B-E520-7F6B-66405939A0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5C39A0D2-ACE3-4901-BD58-70AAAD0861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613934D-CE90-9C0D-CA5C-EA7FA61071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103BE657-41B1-6769-5AB8-3B0587D2D0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5BFC07-514E-46E1-4FFE-1491D1D7FF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628AE-FFBE-4042-B500-C195AEEFD8C2}" type="slidenum">
              <a:rPr lang="en-GB" smtClean="0"/>
              <a:t>‹#›</a:t>
            </a:fld>
            <a:endParaRPr lang="en-GB"/>
          </a:p>
        </p:txBody>
      </p:sp>
    </p:spTree>
    <p:custDataLst>
      <p:tags r:id="rId13"/>
    </p:custDataLst>
    <p:extLst>
      <p:ext uri="{BB962C8B-B14F-4D97-AF65-F5344CB8AC3E}">
        <p14:creationId xmlns:p14="http://schemas.microsoft.com/office/powerpoint/2010/main" val="19160409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13.xml"/><Relationship Id="rId5" Type="http://schemas.openxmlformats.org/officeDocument/2006/relationships/image" Target="../media/image5.png"/><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4DFC379-EE11-136F-C330-EEF3343719F1}"/>
              </a:ext>
            </a:extLst>
          </p:cNvPr>
          <p:cNvSpPr/>
          <p:nvPr/>
        </p:nvSpPr>
        <p:spPr>
          <a:xfrm>
            <a:off x="0" y="0"/>
            <a:ext cx="12192000" cy="6858000"/>
          </a:xfrm>
          <a:prstGeom prst="rect">
            <a:avLst/>
          </a:prstGeom>
          <a:blipFill>
            <a:blip r:embed="rId3">
              <a:extLst>
                <a:ext uri="{96DAC541-7B7A-43D3-8B79-37D633B846F1}">
                  <asvg:svgBlip xmlns:asvg="http://schemas.microsoft.com/office/drawing/2016/SVG/main" r:embed="rId4"/>
                </a:ext>
              </a:extLst>
            </a:blip>
            <a:srcRect/>
            <a:stretch>
              <a:fillRect l="-32" r="-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B327CDC7-4856-09D5-9279-D2B8CB25753A}"/>
              </a:ext>
            </a:extLst>
          </p:cNvPr>
          <p:cNvSpPr/>
          <p:nvPr/>
        </p:nvSpPr>
        <p:spPr>
          <a:xfrm>
            <a:off x="0" y="-1"/>
            <a:ext cx="12192000" cy="2362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2" name="Rectangle 1">
            <a:extLst>
              <a:ext uri="{FF2B5EF4-FFF2-40B4-BE49-F238E27FC236}">
                <a16:creationId xmlns:a16="http://schemas.microsoft.com/office/drawing/2014/main" id="{A0C122E4-0E6E-11CA-3A06-99E84381566E}"/>
              </a:ext>
            </a:extLst>
          </p:cNvPr>
          <p:cNvSpPr/>
          <p:nvPr/>
        </p:nvSpPr>
        <p:spPr>
          <a:xfrm>
            <a:off x="-6961" y="513776"/>
            <a:ext cx="6692900" cy="14527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DIGITAL LITERACY</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SKILLS</a:t>
            </a:r>
          </a:p>
        </p:txBody>
      </p:sp>
      <p:sp>
        <p:nvSpPr>
          <p:cNvPr id="4" name="Rectangle 3">
            <a:extLst>
              <a:ext uri="{FF2B5EF4-FFF2-40B4-BE49-F238E27FC236}">
                <a16:creationId xmlns:a16="http://schemas.microsoft.com/office/drawing/2014/main" id="{1405546F-2388-F782-71F5-578A32F62273}"/>
              </a:ext>
            </a:extLst>
          </p:cNvPr>
          <p:cNvSpPr/>
          <p:nvPr/>
        </p:nvSpPr>
        <p:spPr>
          <a:xfrm>
            <a:off x="0" y="2350451"/>
            <a:ext cx="4577739" cy="673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600"/>
              </a:spcBef>
              <a:spcAft>
                <a:spcPts val="0"/>
              </a:spcAft>
              <a:buClrTx/>
              <a:buSzTx/>
              <a:buFontTx/>
              <a:buNone/>
              <a:tabLst/>
              <a:defRPr/>
            </a:pPr>
            <a:r>
              <a:rPr kumimoji="0" lang="en-ZA" sz="28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rPr>
              <a:t>ADVANCED USERS</a:t>
            </a:r>
            <a:endParaRPr kumimoji="0" lang="en-ZA" sz="24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4494457A-46E9-1A23-9700-737D40F50532}"/>
              </a:ext>
            </a:extLst>
          </p:cNvPr>
          <p:cNvSpPr/>
          <p:nvPr/>
        </p:nvSpPr>
        <p:spPr>
          <a:xfrm>
            <a:off x="9067878" y="3857154"/>
            <a:ext cx="3131084" cy="3000845"/>
          </a:xfrm>
          <a:prstGeom prst="rect">
            <a:avLst/>
          </a:prstGeom>
          <a:blipFill>
            <a:blip r:embed="rId5">
              <a:extLst>
                <a:ext uri="{96DAC541-7B7A-43D3-8B79-37D633B846F1}">
                  <asvg:svgBlip xmlns:asvg="http://schemas.microsoft.com/office/drawing/2016/SVG/main" r:embed="rId6"/>
                </a:ext>
              </a:extLst>
            </a:blip>
            <a:stretch>
              <a:fillRect t="-7407" b="-1111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6" name="Picture 5">
            <a:extLst>
              <a:ext uri="{FF2B5EF4-FFF2-40B4-BE49-F238E27FC236}">
                <a16:creationId xmlns:a16="http://schemas.microsoft.com/office/drawing/2014/main" id="{0833229C-ADA4-25AF-8DA6-E08CFD9B3F9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55200" y="4608090"/>
            <a:ext cx="1761503" cy="1708407"/>
          </a:xfrm>
          <a:prstGeom prst="rect">
            <a:avLst/>
          </a:prstGeom>
        </p:spPr>
      </p:pic>
      <p:grpSp>
        <p:nvGrpSpPr>
          <p:cNvPr id="7" name="Group 6">
            <a:extLst>
              <a:ext uri="{FF2B5EF4-FFF2-40B4-BE49-F238E27FC236}">
                <a16:creationId xmlns:a16="http://schemas.microsoft.com/office/drawing/2014/main" id="{106351DD-DDEB-6C0E-84D1-89E423984481}"/>
              </a:ext>
            </a:extLst>
          </p:cNvPr>
          <p:cNvGrpSpPr/>
          <p:nvPr/>
        </p:nvGrpSpPr>
        <p:grpSpPr>
          <a:xfrm>
            <a:off x="9695829" y="111126"/>
            <a:ext cx="1920874" cy="1920874"/>
            <a:chOff x="2514600" y="0"/>
            <a:chExt cx="3429000" cy="3429000"/>
          </a:xfrm>
        </p:grpSpPr>
        <p:sp>
          <p:nvSpPr>
            <p:cNvPr id="8" name="Rectangle 7">
              <a:extLst>
                <a:ext uri="{FF2B5EF4-FFF2-40B4-BE49-F238E27FC236}">
                  <a16:creationId xmlns:a16="http://schemas.microsoft.com/office/drawing/2014/main" id="{047802C9-4DBB-C6A3-289D-F5F5EC70DE67}"/>
                </a:ext>
              </a:extLst>
            </p:cNvPr>
            <p:cNvSpPr/>
            <p:nvPr/>
          </p:nvSpPr>
          <p:spPr>
            <a:xfrm>
              <a:off x="2514600" y="0"/>
              <a:ext cx="3429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9" name="Graphic 8">
              <a:extLst>
                <a:ext uri="{FF2B5EF4-FFF2-40B4-BE49-F238E27FC236}">
                  <a16:creationId xmlns:a16="http://schemas.microsoft.com/office/drawing/2014/main" id="{0D9665A8-E4B7-1733-C081-DA55DBBFFB4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632710" y="678345"/>
              <a:ext cx="3158490" cy="1943686"/>
            </a:xfrm>
            <a:prstGeom prst="rect">
              <a:avLst/>
            </a:prstGeom>
          </p:spPr>
        </p:pic>
      </p:grpSp>
    </p:spTree>
    <p:custDataLst>
      <p:tags r:id="rId1"/>
    </p:custDataLst>
    <p:extLst>
      <p:ext uri="{BB962C8B-B14F-4D97-AF65-F5344CB8AC3E}">
        <p14:creationId xmlns:p14="http://schemas.microsoft.com/office/powerpoint/2010/main" val="655534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86FD99-BF68-7EEE-D381-1E59BAC1850E}"/>
              </a:ext>
            </a:extLst>
          </p:cNvPr>
          <p:cNvSpPr/>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Box 2">
            <a:extLst>
              <a:ext uri="{FF2B5EF4-FFF2-40B4-BE49-F238E27FC236}">
                <a16:creationId xmlns:a16="http://schemas.microsoft.com/office/drawing/2014/main" id="{537AF2DD-C5B0-1FB0-4FC2-00B769D71472}"/>
              </a:ext>
            </a:extLst>
          </p:cNvPr>
          <p:cNvSpPr txBox="1">
            <a:spLocks noChangeArrowheads="1"/>
          </p:cNvSpPr>
          <p:nvPr/>
        </p:nvSpPr>
        <p:spPr bwMode="auto">
          <a:xfrm>
            <a:off x="1019175" y="944563"/>
            <a:ext cx="3095625" cy="2369816"/>
          </a:xfrm>
          <a:prstGeom prst="rect">
            <a:avLst/>
          </a:prstGeom>
          <a:noFill/>
          <a:ln w="9525">
            <a:noFill/>
            <a:miter lim="800000"/>
            <a:headEnd/>
            <a:tailEnd/>
          </a:ln>
        </p:spPr>
        <p:txBody>
          <a:bodyPr rot="0" vert="horz" wrap="square" lIns="91440" tIns="45720" rIns="91440" bIns="45720" anchor="b" anchorCtr="0">
            <a:spAutoFit/>
          </a:bodyPr>
          <a:lstStyle/>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All back covers should include</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contact information of the section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producing the work.</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United Nations Children’s Fund (UNICEF) [month and year of publication]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p:txBody>
      </p:sp>
      <p:pic>
        <p:nvPicPr>
          <p:cNvPr id="8" name="Graphic 7">
            <a:extLst>
              <a:ext uri="{FF2B5EF4-FFF2-40B4-BE49-F238E27FC236}">
                <a16:creationId xmlns:a16="http://schemas.microsoft.com/office/drawing/2014/main" id="{E746AF9A-533C-8A77-5959-77191FE8BC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85902" y="4729181"/>
            <a:ext cx="1986923" cy="1222722"/>
          </a:xfrm>
          <a:prstGeom prst="rect">
            <a:avLst/>
          </a:prstGeom>
        </p:spPr>
      </p:pic>
      <p:pic>
        <p:nvPicPr>
          <p:cNvPr id="5" name="Picture 4">
            <a:extLst>
              <a:ext uri="{FF2B5EF4-FFF2-40B4-BE49-F238E27FC236}">
                <a16:creationId xmlns:a16="http://schemas.microsoft.com/office/drawing/2014/main" id="{0F19CD0B-BE87-3272-7749-ED5A3E1C21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28930" y="4616650"/>
            <a:ext cx="1492779" cy="1447783"/>
          </a:xfrm>
          <a:prstGeom prst="rect">
            <a:avLst/>
          </a:prstGeom>
        </p:spPr>
      </p:pic>
    </p:spTree>
    <p:custDataLst>
      <p:tags r:id="rId1"/>
    </p:custDataLst>
    <p:extLst>
      <p:ext uri="{BB962C8B-B14F-4D97-AF65-F5344CB8AC3E}">
        <p14:creationId xmlns:p14="http://schemas.microsoft.com/office/powerpoint/2010/main" val="3584334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20B3DC2-FE5C-DC82-ECBC-80C7ED393DD1}"/>
              </a:ext>
            </a:extLst>
          </p:cNvPr>
          <p:cNvSpPr/>
          <p:nvPr/>
        </p:nvSpPr>
        <p:spPr>
          <a:xfrm>
            <a:off x="0" y="0"/>
            <a:ext cx="12192000" cy="4435378"/>
          </a:xfrm>
          <a:prstGeom prst="rect">
            <a:avLst/>
          </a:prstGeom>
          <a:blipFill>
            <a:blip r:embed="rId4"/>
            <a:srcRect/>
            <a:stretch>
              <a:fillRect t="-41032" b="-410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91464586-6F32-DA9C-BAAB-27A934F73D58}"/>
              </a:ext>
            </a:extLst>
          </p:cNvPr>
          <p:cNvSpPr/>
          <p:nvPr/>
        </p:nvSpPr>
        <p:spPr>
          <a:xfrm>
            <a:off x="0" y="3018703"/>
            <a:ext cx="3829439" cy="8205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Module 3</a:t>
            </a:r>
            <a:r>
              <a:rPr kumimoji="0" lang="en-US" sz="1400" b="0" i="0" u="none" strike="noStrike" kern="1200" cap="none" spc="0" normalizeH="0" baseline="0" noProof="0" dirty="0">
                <a:ln>
                  <a:noFill/>
                </a:ln>
                <a:solidFill>
                  <a:srgbClr val="FFFFFF">
                    <a:alpha val="58000"/>
                  </a:srgbClr>
                </a:solidFill>
                <a:effectLst/>
                <a:uLnTx/>
                <a:uFillTx/>
                <a:latin typeface="Arial" panose="020B0604020202020204"/>
                <a:ea typeface="Arial" panose="020B0604020202020204" pitchFamily="34" charset="0"/>
                <a:cs typeface="Times New Roman" panose="02020603050405020304" pitchFamily="18" charset="0"/>
              </a:rPr>
              <a:t> </a:t>
            </a:r>
            <a:endParaRPr kumimoji="0" lang="en-ZA" sz="1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7E5B0CED-5EFC-80BB-5470-A58057B18F92}"/>
              </a:ext>
            </a:extLst>
          </p:cNvPr>
          <p:cNvSpPr/>
          <p:nvPr/>
        </p:nvSpPr>
        <p:spPr>
          <a:xfrm>
            <a:off x="0" y="3993126"/>
            <a:ext cx="5704609" cy="8205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Communication</a:t>
            </a:r>
            <a:endPar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E9BB5EA2-660F-23F4-B81E-55F88B2AFA0B}"/>
              </a:ext>
            </a:extLst>
          </p:cNvPr>
          <p:cNvSpPr/>
          <p:nvPr/>
        </p:nvSpPr>
        <p:spPr>
          <a:xfrm>
            <a:off x="0" y="4967549"/>
            <a:ext cx="7622406" cy="8205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and collaboration</a:t>
            </a:r>
            <a:endPar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982354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78FCDAD-3707-1CAD-108C-73EF7E8353CC}"/>
              </a:ext>
            </a:extLst>
          </p:cNvPr>
          <p:cNvSpPr/>
          <p:nvPr/>
        </p:nvSpPr>
        <p:spPr>
          <a:xfrm>
            <a:off x="-8846" y="2422622"/>
            <a:ext cx="12209692" cy="4435378"/>
          </a:xfrm>
          <a:prstGeom prst="rect">
            <a:avLst/>
          </a:prstGeom>
          <a:solidFill>
            <a:srgbClr val="00AEE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4" name="Rectangle 3">
            <a:extLst>
              <a:ext uri="{FF2B5EF4-FFF2-40B4-BE49-F238E27FC236}">
                <a16:creationId xmlns:a16="http://schemas.microsoft.com/office/drawing/2014/main" id="{4FBEB05C-351A-91BF-A9C6-2DED227AA71B}"/>
              </a:ext>
            </a:extLst>
          </p:cNvPr>
          <p:cNvSpPr/>
          <p:nvPr/>
        </p:nvSpPr>
        <p:spPr>
          <a:xfrm>
            <a:off x="1019175" y="1060993"/>
            <a:ext cx="1968874" cy="19688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15000"/>
              </a:lnSpc>
              <a:spcBef>
                <a:spcPts val="0"/>
              </a:spcBef>
              <a:spcAft>
                <a:spcPts val="1100"/>
              </a:spcAft>
              <a:buClrTx/>
              <a:buSzTx/>
              <a:buFontTx/>
              <a:buNone/>
              <a:tabLst/>
              <a:defRPr/>
            </a:pPr>
            <a:r>
              <a:rPr kumimoji="0" lang="en-ZA" sz="11500" b="0"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7</a:t>
            </a:r>
            <a:endParaRPr kumimoji="0" lang="en-ZA" sz="4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5" name="Text Box 2">
            <a:extLst>
              <a:ext uri="{FF2B5EF4-FFF2-40B4-BE49-F238E27FC236}">
                <a16:creationId xmlns:a16="http://schemas.microsoft.com/office/drawing/2014/main" id="{B0408655-3607-221D-CA9E-736FEB36E655}"/>
              </a:ext>
            </a:extLst>
          </p:cNvPr>
          <p:cNvSpPr txBox="1">
            <a:spLocks noChangeArrowheads="1"/>
          </p:cNvSpPr>
          <p:nvPr/>
        </p:nvSpPr>
        <p:spPr bwMode="auto">
          <a:xfrm>
            <a:off x="1019175" y="3029867"/>
            <a:ext cx="6766784" cy="1743106"/>
          </a:xfrm>
          <a:prstGeom prst="rect">
            <a:avLst/>
          </a:prstGeom>
          <a:noFill/>
          <a:ln w="9525">
            <a:noFill/>
            <a:miter lim="800000"/>
            <a:headEnd/>
            <a:tailEnd/>
          </a:ln>
        </p:spPr>
        <p:txBody>
          <a:bodyPr rot="0" vert="horz" wrap="square" lIns="91440" tIns="45720" rIns="91440" bIns="45720" anchor="ctr" anchorCtr="0">
            <a:noAutofit/>
          </a:bodyPr>
          <a:lstStyle/>
          <a:p>
            <a:pPr>
              <a:lnSpc>
                <a:spcPct val="115000"/>
              </a:lnSpc>
            </a:pPr>
            <a:r>
              <a:rPr lang="en-US" sz="3600" b="1" dirty="0">
                <a:effectLst/>
                <a:ea typeface="Calibri" panose="020F0502020204030204" pitchFamily="34" charset="0"/>
                <a:cs typeface="Times New Roman" panose="02020603050405020304" pitchFamily="18" charset="0"/>
              </a:rPr>
              <a:t>Unit 7: Managing digital identity</a:t>
            </a:r>
            <a:endParaRPr lang="en-ZA" sz="6000" b="1" dirty="0">
              <a:solidFill>
                <a:srgbClr val="FFFFFF"/>
              </a:solidFill>
              <a:effectLst/>
              <a:ea typeface="Arial" panose="020B0604020202020204" pitchFamily="34" charset="0"/>
              <a:cs typeface="Times New Roman" panose="02020603050405020304" pitchFamily="18" charset="0"/>
            </a:endParaRPr>
          </a:p>
        </p:txBody>
      </p:sp>
      <p:pic>
        <p:nvPicPr>
          <p:cNvPr id="6" name="Graphic 12">
            <a:extLst>
              <a:ext uri="{FF2B5EF4-FFF2-40B4-BE49-F238E27FC236}">
                <a16:creationId xmlns:a16="http://schemas.microsoft.com/office/drawing/2014/main" id="{4D7E3BEA-C92D-B8C6-D07C-4A1336D064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8539278" y="2229200"/>
            <a:ext cx="3079115" cy="3079115"/>
          </a:xfrm>
          <a:prstGeom prst="rect">
            <a:avLst/>
          </a:prstGeom>
        </p:spPr>
      </p:pic>
    </p:spTree>
    <p:custDataLst>
      <p:tags r:id="rId1"/>
    </p:custDataLst>
    <p:extLst>
      <p:ext uri="{BB962C8B-B14F-4D97-AF65-F5344CB8AC3E}">
        <p14:creationId xmlns:p14="http://schemas.microsoft.com/office/powerpoint/2010/main" val="2410203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08D8A3-AC42-E0AF-315B-10C4CA72284A}"/>
              </a:ext>
            </a:extLst>
          </p:cNvPr>
          <p:cNvSpPr/>
          <p:nvPr/>
        </p:nvSpPr>
        <p:spPr>
          <a:xfrm>
            <a:off x="7421880" y="0"/>
            <a:ext cx="4770120" cy="6858000"/>
          </a:xfrm>
          <a:prstGeom prst="rect">
            <a:avLst/>
          </a:prstGeom>
          <a:blipFill>
            <a:blip r:embed="rId3"/>
            <a:srcRect/>
            <a:stretch>
              <a:fillRect l="-75400" r="-754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5" y="1912461"/>
            <a:ext cx="5880389"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The information we leave online about ourselves represents our digital identity. For example, when we use a </a:t>
            </a:r>
            <a:r>
              <a:rPr lang="en-GB" sz="1800" b="1" dirty="0">
                <a:solidFill>
                  <a:schemeClr val="bg1"/>
                </a:solidFill>
                <a:ea typeface="Times New Roman" panose="02020603050405020304" pitchFamily="18" charset="0"/>
              </a:rPr>
              <a:t>username and password </a:t>
            </a:r>
            <a:r>
              <a:rPr lang="en-GB" sz="1800" dirty="0">
                <a:solidFill>
                  <a:schemeClr val="bg1"/>
                </a:solidFill>
                <a:ea typeface="Times New Roman" panose="02020603050405020304" pitchFamily="18" charset="0"/>
              </a:rPr>
              <a:t>to authenticate ourselves on a website, we are using our digital identity.  </a:t>
            </a:r>
          </a:p>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Many services require us to log in from devices. E-commerce, banking, health services, tax services are just a few examples.  </a:t>
            </a:r>
          </a:p>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Our </a:t>
            </a:r>
            <a:r>
              <a:rPr lang="en-GB" sz="1800" b="1" dirty="0">
                <a:solidFill>
                  <a:schemeClr val="bg1"/>
                </a:solidFill>
                <a:ea typeface="Times New Roman" panose="02020603050405020304" pitchFamily="18" charset="0"/>
              </a:rPr>
              <a:t>private data </a:t>
            </a:r>
            <a:r>
              <a:rPr lang="en-GB" sz="1800" dirty="0">
                <a:solidFill>
                  <a:schemeClr val="bg1"/>
                </a:solidFill>
                <a:ea typeface="Times New Roman" panose="02020603050405020304" pitchFamily="18" charset="0"/>
              </a:rPr>
              <a:t>are taken and recorded, often without you even realising it. Therefore, you need to be aware and learn how to best manage your digital identity. </a:t>
            </a:r>
            <a:endParaRPr lang="en-GB" sz="1900" dirty="0">
              <a:solidFill>
                <a:schemeClr val="bg1"/>
              </a:solidFill>
            </a:endParaRPr>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0"/>
            <a:ext cx="6905625" cy="1423446"/>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Definitions and protecting </a:t>
            </a:r>
            <a:r>
              <a:rPr lang="en-US"/>
              <a:t>identity </a:t>
            </a:r>
            <a:endParaRPr lang="en-GB" dirty="0"/>
          </a:p>
        </p:txBody>
      </p:sp>
      <p:sp>
        <p:nvSpPr>
          <p:cNvPr id="4" name="Rectangle 3">
            <a:extLst>
              <a:ext uri="{FF2B5EF4-FFF2-40B4-BE49-F238E27FC236}">
                <a16:creationId xmlns:a16="http://schemas.microsoft.com/office/drawing/2014/main" id="{AB6F379D-CB21-6E88-9079-7955B2F82004}"/>
              </a:ext>
            </a:extLst>
          </p:cNvPr>
          <p:cNvSpPr/>
          <p:nvPr/>
        </p:nvSpPr>
        <p:spPr>
          <a:xfrm>
            <a:off x="0" y="-1"/>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2981958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DF547B-1E84-6642-AB66-F9105D920D01}"/>
              </a:ext>
            </a:extLst>
          </p:cNvPr>
          <p:cNvSpPr/>
          <p:nvPr/>
        </p:nvSpPr>
        <p:spPr>
          <a:xfrm>
            <a:off x="0" y="0"/>
            <a:ext cx="4770121" cy="6858000"/>
          </a:xfrm>
          <a:prstGeom prst="rect">
            <a:avLst/>
          </a:prstGeom>
          <a:blipFill>
            <a:blip r:embed="rId3"/>
            <a:srcRect/>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4222376" y="958010"/>
            <a:ext cx="7969624" cy="1423446"/>
          </a:xfrm>
          <a:prstGeom prst="rect">
            <a:avLst/>
          </a:prstGeom>
          <a:solidFill>
            <a:schemeClr val="accent2"/>
          </a:solidFill>
          <a:ln w="25400">
            <a:noFill/>
          </a:ln>
        </p:spPr>
        <p:txBody>
          <a:bodyPr lIns="360000" rIns="1152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dirty="0"/>
              <a:t>Definition of managing digital </a:t>
            </a:r>
            <a:r>
              <a:rPr lang="en-GB"/>
              <a:t>identity </a:t>
            </a:r>
            <a:endParaRPr lang="en-GB" dirty="0"/>
          </a:p>
        </p:txBody>
      </p:sp>
      <p:sp>
        <p:nvSpPr>
          <p:cNvPr id="5" name="Content Placeholder 2">
            <a:extLst>
              <a:ext uri="{FF2B5EF4-FFF2-40B4-BE49-F238E27FC236}">
                <a16:creationId xmlns:a16="http://schemas.microsoft.com/office/drawing/2014/main" id="{E57C3FAB-1BC2-B6D9-A4CC-6B92DCEE5C7B}"/>
              </a:ext>
            </a:extLst>
          </p:cNvPr>
          <p:cNvSpPr txBox="1">
            <a:spLocks/>
          </p:cNvSpPr>
          <p:nvPr/>
        </p:nvSpPr>
        <p:spPr>
          <a:xfrm>
            <a:off x="5623034" y="2973452"/>
            <a:ext cx="5513279"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0"/>
              </a:spcBef>
              <a:spcAft>
                <a:spcPts val="1200"/>
              </a:spcAft>
              <a:buSzPts val="1000"/>
              <a:buNone/>
              <a:tabLst>
                <a:tab pos="457200" algn="l"/>
              </a:tabLst>
            </a:pPr>
            <a:r>
              <a:rPr lang="en-GB" sz="2400" b="1" dirty="0">
                <a:solidFill>
                  <a:srgbClr val="2D2926"/>
                </a:solidFill>
                <a:latin typeface="Arial" panose="020B0604020202020204"/>
              </a:rPr>
              <a:t>Managing digital identity means: </a:t>
            </a:r>
          </a:p>
          <a:p>
            <a:pPr marL="0" indent="0" fontAlgn="base">
              <a:lnSpc>
                <a:spcPct val="150000"/>
              </a:lnSpc>
              <a:spcBef>
                <a:spcPts val="0"/>
              </a:spcBef>
              <a:spcAft>
                <a:spcPts val="1200"/>
              </a:spcAft>
              <a:buSzPts val="1000"/>
              <a:buNone/>
              <a:tabLst>
                <a:tab pos="457200" algn="l"/>
              </a:tabLst>
            </a:pPr>
            <a:endParaRPr lang="en-GB" sz="800" i="1" dirty="0">
              <a:solidFill>
                <a:schemeClr val="accent2"/>
              </a:solidFill>
              <a:ea typeface="Times New Roman" panose="02020603050405020304" pitchFamily="18" charset="0"/>
            </a:endParaRPr>
          </a:p>
          <a:p>
            <a:pPr marL="0" indent="0" fontAlgn="base">
              <a:lnSpc>
                <a:spcPct val="150000"/>
              </a:lnSpc>
              <a:spcBef>
                <a:spcPts val="0"/>
              </a:spcBef>
              <a:spcAft>
                <a:spcPts val="1200"/>
              </a:spcAft>
              <a:buSzPts val="1000"/>
              <a:buNone/>
              <a:tabLst>
                <a:tab pos="457200" algn="l"/>
              </a:tabLst>
            </a:pPr>
            <a:r>
              <a:rPr lang="en-GB" sz="1800" i="1" dirty="0">
                <a:solidFill>
                  <a:schemeClr val="accent2"/>
                </a:solidFill>
                <a:ea typeface="Times New Roman" panose="02020603050405020304" pitchFamily="18" charset="0"/>
              </a:rPr>
              <a:t>“To create and manage one or multiple digital identities, to be able to protect one's own reputation, to deal with the data that one produces through different digital tools, environments and services”. </a:t>
            </a:r>
            <a:endParaRPr lang="en-US" sz="1800" i="1" dirty="0">
              <a:solidFill>
                <a:schemeClr val="accent2"/>
              </a:solidFill>
              <a:ea typeface="Times New Roman" panose="02020603050405020304" pitchFamily="18" charset="0"/>
            </a:endParaRPr>
          </a:p>
        </p:txBody>
      </p:sp>
      <p:sp>
        <p:nvSpPr>
          <p:cNvPr id="4" name="Rectangle 3">
            <a:extLst>
              <a:ext uri="{FF2B5EF4-FFF2-40B4-BE49-F238E27FC236}">
                <a16:creationId xmlns:a16="http://schemas.microsoft.com/office/drawing/2014/main" id="{AC2C798D-4E13-BD8C-0548-6FAC0FC1B29B}"/>
              </a:ext>
            </a:extLst>
          </p:cNvPr>
          <p:cNvSpPr/>
          <p:nvPr/>
        </p:nvSpPr>
        <p:spPr>
          <a:xfrm>
            <a:off x="11172825" y="958010"/>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148643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648403-F0DA-7CDA-08C0-4C2559D51E7D}"/>
              </a:ext>
            </a:extLst>
          </p:cNvPr>
          <p:cNvSpPr/>
          <p:nvPr/>
        </p:nvSpPr>
        <p:spPr>
          <a:xfrm>
            <a:off x="7421878" y="0"/>
            <a:ext cx="4770121" cy="6858000"/>
          </a:xfrm>
          <a:prstGeom prst="rect">
            <a:avLst/>
          </a:prstGeom>
          <a:blipFill>
            <a:blip r:embed="rId3"/>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938753"/>
            <a:ext cx="6905625" cy="1423447"/>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3200" dirty="0">
                <a:solidFill>
                  <a:schemeClr val="tx1"/>
                </a:solidFill>
                <a:ea typeface="Times New Roman" panose="02020603050405020304" pitchFamily="18" charset="0"/>
              </a:rPr>
              <a:t>Identity theft </a:t>
            </a:r>
            <a:endParaRPr lang="en-GB" sz="3200" dirty="0">
              <a:solidFill>
                <a:schemeClr val="tx1"/>
              </a:solidFill>
            </a:endParaRPr>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5" y="3428999"/>
            <a:ext cx="5732145" cy="24844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2400" b="1" i="0" u="none" strike="noStrike" kern="1200" cap="none" spc="0" normalizeH="0" baseline="0" noProof="0" dirty="0">
                <a:ln>
                  <a:noFill/>
                </a:ln>
                <a:solidFill>
                  <a:srgbClr val="2D2926"/>
                </a:solidFill>
                <a:effectLst/>
                <a:uLnTx/>
                <a:uFillTx/>
                <a:latin typeface="Arial" panose="020B0604020202020204"/>
                <a:ea typeface="+mn-ea"/>
                <a:cs typeface="+mn-cs"/>
              </a:rPr>
              <a:t>Cybercriminals hack and steal our personal or financial data. </a:t>
            </a:r>
            <a:endParaRPr kumimoji="0" lang="en-US" sz="2400" b="1" i="0" u="none" strike="noStrike" kern="1200" cap="none" spc="0" normalizeH="0" baseline="0" noProof="0" dirty="0">
              <a:ln>
                <a:noFill/>
              </a:ln>
              <a:solidFill>
                <a:srgbClr val="2D2926"/>
              </a:solidFill>
              <a:effectLst/>
              <a:uLnTx/>
              <a:uFillTx/>
              <a:latin typeface="Arial" panose="020B0604020202020204"/>
              <a:ea typeface="+mn-ea"/>
              <a:cs typeface="+mn-cs"/>
            </a:endParaRPr>
          </a:p>
        </p:txBody>
      </p:sp>
      <p:sp>
        <p:nvSpPr>
          <p:cNvPr id="6" name="Rectangle 5">
            <a:extLst>
              <a:ext uri="{FF2B5EF4-FFF2-40B4-BE49-F238E27FC236}">
                <a16:creationId xmlns:a16="http://schemas.microsoft.com/office/drawing/2014/main" id="{1366F68B-7A30-C095-C225-435C94EDA28F}"/>
              </a:ext>
            </a:extLst>
          </p:cNvPr>
          <p:cNvSpPr/>
          <p:nvPr/>
        </p:nvSpPr>
        <p:spPr>
          <a:xfrm>
            <a:off x="0" y="938752"/>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675202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A7FBE6E-9570-9C31-8D3F-D2F7F32AD7E4}"/>
              </a:ext>
            </a:extLst>
          </p:cNvPr>
          <p:cNvSpPr/>
          <p:nvPr/>
        </p:nvSpPr>
        <p:spPr>
          <a:xfrm>
            <a:off x="0" y="0"/>
            <a:ext cx="4770121" cy="6858000"/>
          </a:xfrm>
          <a:prstGeom prst="rect">
            <a:avLst/>
          </a:prstGeom>
          <a:blipFill>
            <a:blip r:embed="rId3"/>
            <a:srcRect/>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4222376" y="958010"/>
            <a:ext cx="7969624" cy="1423447"/>
          </a:xfrm>
          <a:prstGeom prst="rect">
            <a:avLst/>
          </a:prstGeom>
          <a:solidFill>
            <a:schemeClr val="accent2"/>
          </a:solidFill>
          <a:ln w="25400">
            <a:noFill/>
          </a:ln>
        </p:spPr>
        <p:txBody>
          <a:bodyPr lIns="360000" rIns="540000" anchor="ctr" anchorCtr="0">
            <a:noAutofit/>
          </a:bodyPr>
          <a:lstStyle>
            <a:defPPr>
              <a:defRPr lang="en-US"/>
            </a:defPPr>
            <a:lvl1pPr>
              <a:lnSpc>
                <a:spcPct val="90000"/>
              </a:lnSpc>
              <a:spcBef>
                <a:spcPct val="0"/>
              </a:spcBef>
              <a:buNone/>
              <a:defRPr sz="2800">
                <a:latin typeface="+mj-lt"/>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sz="3200" dirty="0">
                <a:solidFill>
                  <a:schemeClr val="tx1"/>
                </a:solidFill>
                <a:ea typeface="Times New Roman" panose="02020603050405020304" pitchFamily="18" charset="0"/>
              </a:rPr>
              <a:t>How to defend ourselves against cybercriminals </a:t>
            </a:r>
            <a:endParaRPr lang="en-GB" sz="3200" dirty="0">
              <a:solidFill>
                <a:schemeClr val="tx1"/>
              </a:solidFill>
            </a:endParaRPr>
          </a:p>
        </p:txBody>
      </p:sp>
      <p:sp>
        <p:nvSpPr>
          <p:cNvPr id="3" name="Content Placeholder 2">
            <a:extLst>
              <a:ext uri="{FF2B5EF4-FFF2-40B4-BE49-F238E27FC236}">
                <a16:creationId xmlns:a16="http://schemas.microsoft.com/office/drawing/2014/main" id="{9D0601AF-E3A6-2143-5F20-1CDCB3AAE455}"/>
              </a:ext>
            </a:extLst>
          </p:cNvPr>
          <p:cNvSpPr txBox="1">
            <a:spLocks/>
          </p:cNvSpPr>
          <p:nvPr/>
        </p:nvSpPr>
        <p:spPr>
          <a:xfrm>
            <a:off x="5605412" y="2717277"/>
            <a:ext cx="5751296" cy="3518533"/>
          </a:xfrm>
          <a:prstGeom prst="rect">
            <a:avLst/>
          </a:prstGeom>
        </p:spPr>
        <p:txBody>
          <a:bodyPr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1800" b="1"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Be very careful when using the internet</a:t>
            </a: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 Never open suspicious emails or messages. You need to be able to recognize whether the information you receive is true or not. </a:t>
            </a:r>
          </a:p>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Ask: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Is it written correctly in your language?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Are there any strange signs?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Does it talk about operations of which you are not aware? </a:t>
            </a:r>
            <a:endParaRPr kumimoji="0" lang="en-US"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endParaRPr>
          </a:p>
        </p:txBody>
      </p:sp>
      <p:sp>
        <p:nvSpPr>
          <p:cNvPr id="4" name="Rectangle 3">
            <a:extLst>
              <a:ext uri="{FF2B5EF4-FFF2-40B4-BE49-F238E27FC236}">
                <a16:creationId xmlns:a16="http://schemas.microsoft.com/office/drawing/2014/main" id="{9DBEF245-FB98-38AD-0CDD-49AD25036EE3}"/>
              </a:ext>
            </a:extLst>
          </p:cNvPr>
          <p:cNvSpPr/>
          <p:nvPr/>
        </p:nvSpPr>
        <p:spPr>
          <a:xfrm>
            <a:off x="11154569" y="958010"/>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3323089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C838F0D-6693-6D9E-BFC4-60E61B7B91B6}"/>
              </a:ext>
            </a:extLst>
          </p:cNvPr>
          <p:cNvSpPr/>
          <p:nvPr/>
        </p:nvSpPr>
        <p:spPr>
          <a:xfrm>
            <a:off x="7421878" y="0"/>
            <a:ext cx="4770121" cy="6858000"/>
          </a:xfrm>
          <a:prstGeom prst="rect">
            <a:avLst/>
          </a:prstGeom>
          <a:blipFill>
            <a:blip r:embed="rId3"/>
            <a:srcRect/>
            <a:stretch>
              <a:fillRect l="-23323" r="-233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938753"/>
            <a:ext cx="6905625" cy="1423446"/>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dirty="0"/>
              <a:t>Ways to protect our digital </a:t>
            </a:r>
            <a:r>
              <a:rPr lang="en-GB"/>
              <a:t>identity </a:t>
            </a:r>
            <a:endParaRPr lang="en-GB" dirty="0"/>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6" y="2880361"/>
            <a:ext cx="4039386"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Use two-factor authentication</a:t>
            </a:r>
          </a:p>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Change and diversify passwords</a:t>
            </a:r>
          </a:p>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Avoid sharing sensitive information</a:t>
            </a:r>
            <a:endParaRPr lang="en-US" sz="1800" dirty="0">
              <a:solidFill>
                <a:schemeClr val="bg1"/>
              </a:solidFill>
              <a:ea typeface="Times New Roman" panose="02020603050405020304" pitchFamily="18" charset="0"/>
            </a:endParaRPr>
          </a:p>
        </p:txBody>
      </p:sp>
      <p:sp>
        <p:nvSpPr>
          <p:cNvPr id="4" name="Rectangle 3">
            <a:extLst>
              <a:ext uri="{FF2B5EF4-FFF2-40B4-BE49-F238E27FC236}">
                <a16:creationId xmlns:a16="http://schemas.microsoft.com/office/drawing/2014/main" id="{8DC7E21B-33E4-41BA-3E32-6695AA6639DF}"/>
              </a:ext>
            </a:extLst>
          </p:cNvPr>
          <p:cNvSpPr/>
          <p:nvPr/>
        </p:nvSpPr>
        <p:spPr>
          <a:xfrm>
            <a:off x="0" y="938752"/>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742111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21BC3C-C630-DA32-CC62-0EF8BBCB59F4}"/>
              </a:ext>
            </a:extLst>
          </p:cNvPr>
          <p:cNvSpPr/>
          <p:nvPr/>
        </p:nvSpPr>
        <p:spPr>
          <a:xfrm>
            <a:off x="0" y="0"/>
            <a:ext cx="12192000" cy="68580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Rectangle 2">
            <a:extLst>
              <a:ext uri="{FF2B5EF4-FFF2-40B4-BE49-F238E27FC236}">
                <a16:creationId xmlns:a16="http://schemas.microsoft.com/office/drawing/2014/main" id="{155D9563-4DC4-E88D-B6BB-AE1B5F26627B}"/>
              </a:ext>
            </a:extLst>
          </p:cNvPr>
          <p:cNvSpPr/>
          <p:nvPr/>
        </p:nvSpPr>
        <p:spPr>
          <a:xfrm>
            <a:off x="0" y="0"/>
            <a:ext cx="47942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Title 1">
            <a:extLst>
              <a:ext uri="{FF2B5EF4-FFF2-40B4-BE49-F238E27FC236}">
                <a16:creationId xmlns:a16="http://schemas.microsoft.com/office/drawing/2014/main" id="{F01E031B-F132-3110-1A91-42F60D76533E}"/>
              </a:ext>
            </a:extLst>
          </p:cNvPr>
          <p:cNvSpPr txBox="1">
            <a:spLocks/>
          </p:cNvSpPr>
          <p:nvPr/>
        </p:nvSpPr>
        <p:spPr>
          <a:xfrm>
            <a:off x="1019175" y="198954"/>
            <a:ext cx="8670925" cy="1177844"/>
          </a:xfrm>
          <a:prstGeom prst="rect">
            <a:avLst/>
          </a:prstGeom>
          <a:noFill/>
          <a:ln w="25400">
            <a:noFill/>
          </a:ln>
        </p:spPr>
        <p:txBody>
          <a:bodyPr lIns="0" tIns="0" rIns="0" bIns="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srgbClr val="80BD41"/>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Skills </a:t>
            </a:r>
            <a:r>
              <a:rPr lang="en-US"/>
              <a:t>to practise</a:t>
            </a:r>
            <a:endParaRPr lang="en-GB" dirty="0"/>
          </a:p>
        </p:txBody>
      </p:sp>
      <p:sp>
        <p:nvSpPr>
          <p:cNvPr id="6" name="TextBox 5">
            <a:extLst>
              <a:ext uri="{FF2B5EF4-FFF2-40B4-BE49-F238E27FC236}">
                <a16:creationId xmlns:a16="http://schemas.microsoft.com/office/drawing/2014/main" id="{02B75B8A-94CD-F441-95F6-1DD882FFEE78}"/>
              </a:ext>
            </a:extLst>
          </p:cNvPr>
          <p:cNvSpPr txBox="1"/>
          <p:nvPr/>
        </p:nvSpPr>
        <p:spPr>
          <a:xfrm>
            <a:off x="1019175" y="1575752"/>
            <a:ext cx="10117138" cy="4247317"/>
          </a:xfrm>
          <a:prstGeom prst="rect">
            <a:avLst/>
          </a:prstGeom>
          <a:noFill/>
        </p:spPr>
        <p:txBody>
          <a:bodyPr wrap="square">
            <a:spAutoFit/>
          </a:bodyPr>
          <a:lstStyle/>
          <a:p>
            <a:pPr marL="457200" indent="-457200">
              <a:spcAft>
                <a:spcPts val="1200"/>
              </a:spcAft>
              <a:buFont typeface="+mj-lt"/>
              <a:buAutoNum type="arabicPeriod"/>
            </a:pPr>
            <a:r>
              <a:rPr lang="en-GB" sz="1800" b="1" dirty="0">
                <a:solidFill>
                  <a:schemeClr val="bg1"/>
                </a:solidFill>
              </a:rPr>
              <a:t>Discriminate multiple digital identities. </a:t>
            </a:r>
          </a:p>
          <a:p>
            <a:pPr marL="914400" lvl="1" indent="-457200">
              <a:spcAft>
                <a:spcPts val="1200"/>
              </a:spcAft>
              <a:buFont typeface="+mj-lt"/>
              <a:buAutoNum type="alphaLcParenR"/>
            </a:pPr>
            <a:r>
              <a:rPr lang="en-GB" dirty="0">
                <a:solidFill>
                  <a:schemeClr val="bg1"/>
                </a:solidFill>
              </a:rPr>
              <a:t>Make a list of all the apps for which you have login details. </a:t>
            </a:r>
          </a:p>
          <a:p>
            <a:pPr marL="914400" lvl="1" indent="-457200">
              <a:spcAft>
                <a:spcPts val="1200"/>
              </a:spcAft>
              <a:buFont typeface="+mj-lt"/>
              <a:buAutoNum type="alphaLcParenR"/>
            </a:pPr>
            <a:r>
              <a:rPr lang="en-GB" dirty="0">
                <a:solidFill>
                  <a:schemeClr val="bg1"/>
                </a:solidFill>
              </a:rPr>
              <a:t>Change login passwords that are the same. </a:t>
            </a:r>
          </a:p>
          <a:p>
            <a:pPr marL="457200" indent="-457200">
              <a:spcAft>
                <a:spcPts val="1200"/>
              </a:spcAft>
              <a:buFont typeface="+mj-lt"/>
              <a:buAutoNum type="arabicPeriod"/>
            </a:pPr>
            <a:r>
              <a:rPr lang="en-GB" sz="1800" b="1" dirty="0">
                <a:solidFill>
                  <a:schemeClr val="bg1"/>
                </a:solidFill>
              </a:rPr>
              <a:t>Explain the more appropriate ways to protect one’s own reputation. </a:t>
            </a:r>
          </a:p>
          <a:p>
            <a:pPr marL="914400" lvl="1" indent="-457200">
              <a:spcAft>
                <a:spcPts val="1200"/>
              </a:spcAft>
              <a:buFont typeface="+mj-lt"/>
              <a:buAutoNum type="alphaLcParenR"/>
            </a:pPr>
            <a:r>
              <a:rPr lang="en-GB" dirty="0">
                <a:solidFill>
                  <a:schemeClr val="bg1"/>
                </a:solidFill>
              </a:rPr>
              <a:t>Create a list of behaviours that may harm you online reputation.  </a:t>
            </a:r>
          </a:p>
          <a:p>
            <a:pPr marL="914400" lvl="1" indent="-457200">
              <a:spcAft>
                <a:spcPts val="1200"/>
              </a:spcAft>
              <a:buFont typeface="+mj-lt"/>
              <a:buAutoNum type="alphaLcParenR"/>
            </a:pPr>
            <a:r>
              <a:rPr lang="en-GB" dirty="0">
                <a:solidFill>
                  <a:schemeClr val="bg1"/>
                </a:solidFill>
              </a:rPr>
              <a:t>Next to each, list ways that will prevent this harm. </a:t>
            </a:r>
          </a:p>
          <a:p>
            <a:pPr marL="457200" indent="-457200">
              <a:spcAft>
                <a:spcPts val="1200"/>
              </a:spcAft>
              <a:buFont typeface="+mj-lt"/>
              <a:buAutoNum type="arabicPeriod"/>
            </a:pPr>
            <a:r>
              <a:rPr lang="en-GB" sz="1800" b="1" dirty="0">
                <a:solidFill>
                  <a:schemeClr val="bg1"/>
                </a:solidFill>
              </a:rPr>
              <a:t>Change the data produced through several tools, environments, and services. </a:t>
            </a:r>
          </a:p>
          <a:p>
            <a:pPr marL="914400" lvl="1" indent="-457200">
              <a:spcAft>
                <a:spcPts val="1200"/>
              </a:spcAft>
              <a:buFont typeface="+mj-lt"/>
              <a:buAutoNum type="alphaLcParenR"/>
            </a:pPr>
            <a:r>
              <a:rPr lang="en-GB" dirty="0">
                <a:solidFill>
                  <a:schemeClr val="bg1"/>
                </a:solidFill>
              </a:rPr>
              <a:t>Open the social media apps that you have.  </a:t>
            </a:r>
          </a:p>
          <a:p>
            <a:pPr marL="914400" lvl="1" indent="-457200">
              <a:spcAft>
                <a:spcPts val="1200"/>
              </a:spcAft>
              <a:buFont typeface="+mj-lt"/>
              <a:buAutoNum type="alphaLcParenR"/>
            </a:pPr>
            <a:r>
              <a:rPr lang="en-GB" dirty="0">
                <a:solidFill>
                  <a:schemeClr val="bg1"/>
                </a:solidFill>
              </a:rPr>
              <a:t>Delete any negative posts or comments that you have made. </a:t>
            </a:r>
          </a:p>
          <a:p>
            <a:pPr marL="914400" lvl="1" indent="-457200">
              <a:spcAft>
                <a:spcPts val="1200"/>
              </a:spcAft>
              <a:buFont typeface="+mj-lt"/>
              <a:buAutoNum type="alphaLcParenR"/>
            </a:pPr>
            <a:r>
              <a:rPr lang="en-GB" dirty="0">
                <a:solidFill>
                  <a:schemeClr val="bg1"/>
                </a:solidFill>
              </a:rPr>
              <a:t>Open your internet browser and clear the cache. </a:t>
            </a:r>
          </a:p>
        </p:txBody>
      </p:sp>
    </p:spTree>
    <p:custDataLst>
      <p:tags r:id="rId1"/>
    </p:custDataLst>
    <p:extLst>
      <p:ext uri="{BB962C8B-B14F-4D97-AF65-F5344CB8AC3E}">
        <p14:creationId xmlns:p14="http://schemas.microsoft.com/office/powerpoint/2010/main" val="34213275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UMUZI" val="zDZpg9tc"/>
  <p:tag name="ARTICULATE_SLIDE_THUMBNAIL_REFRESH" val="1"/>
  <p:tag name="ARTICULATE_SLIDE_COUNT" val="10"/>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Umuzi">
  <a:themeElements>
    <a:clrScheme name="Custom 5">
      <a:dk1>
        <a:srgbClr val="2D2926"/>
      </a:dk1>
      <a:lt1>
        <a:sysClr val="window" lastClr="FFFFFF"/>
      </a:lt1>
      <a:dk2>
        <a:srgbClr val="777779"/>
      </a:dk2>
      <a:lt2>
        <a:srgbClr val="F2F2F2"/>
      </a:lt2>
      <a:accent1>
        <a:srgbClr val="374EA2"/>
      </a:accent1>
      <a:accent2>
        <a:srgbClr val="00AEEF"/>
      </a:accent2>
      <a:accent3>
        <a:srgbClr val="F26A21"/>
      </a:accent3>
      <a:accent4>
        <a:srgbClr val="E2231A"/>
      </a:accent4>
      <a:accent5>
        <a:srgbClr val="80BD41"/>
      </a:accent5>
      <a:accent6>
        <a:srgbClr val="961A49"/>
      </a:accent6>
      <a:hlink>
        <a:srgbClr val="1CABE2"/>
      </a:hlink>
      <a:folHlink>
        <a:srgbClr val="961A4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muzi" id="{C12BF6EC-173D-4CC1-96C3-9F58D536EEB1}" vid="{FCB3C336-C0A1-489C-B21B-068C8AEB81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b9c0896-1fb9-4fbc-a487-1a5e3e3a5831" xsi:nil="true"/>
    <lcf76f155ced4ddcb4097134ff3c332f xmlns="d76b4fb4-2278-4a25-a896-0b722ffdd1c0">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3692D8D4163F04F8E1A3324249F32C9" ma:contentTypeVersion="17" ma:contentTypeDescription="Create a new document." ma:contentTypeScope="" ma:versionID="7c28b8c47c26ae010a28427a3ca36ab3">
  <xsd:schema xmlns:xsd="http://www.w3.org/2001/XMLSchema" xmlns:xs="http://www.w3.org/2001/XMLSchema" xmlns:p="http://schemas.microsoft.com/office/2006/metadata/properties" xmlns:ns2="d76b4fb4-2278-4a25-a896-0b722ffdd1c0" xmlns:ns3="0b9c0896-1fb9-4fbc-a487-1a5e3e3a5831" targetNamespace="http://schemas.microsoft.com/office/2006/metadata/properties" ma:root="true" ma:fieldsID="f0eb6a31593b933178f17481c635ed7b" ns2:_="" ns3:_="">
    <xsd:import namespace="d76b4fb4-2278-4a25-a896-0b722ffdd1c0"/>
    <xsd:import namespace="0b9c0896-1fb9-4fbc-a487-1a5e3e3a583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element ref="ns3:TaxCatchAll" minOccurs="0"/>
                <xsd:element ref="ns2: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6b4fb4-2278-4a25-a896-0b722ffdd1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e906c4f-05ad-4422-af55-580c077314e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b9c0896-1fb9-4fbc-a487-1a5e3e3a583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7879d7d-b7f5-4323-8e31-223010c9eb82}" ma:internalName="TaxCatchAll" ma:showField="CatchAllData" ma:web="0b9c0896-1fb9-4fbc-a487-1a5e3e3a58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2A3C44-0B54-4ADD-99B9-ED2E9D9B6EA6}">
  <ds:schemaRefs>
    <ds:schemaRef ds:uri="http://schemas.microsoft.com/office/2006/metadata/properties"/>
    <ds:schemaRef ds:uri="http://schemas.microsoft.com/office/infopath/2007/PartnerControls"/>
    <ds:schemaRef ds:uri="0b9c0896-1fb9-4fbc-a487-1a5e3e3a5831"/>
    <ds:schemaRef ds:uri="d76b4fb4-2278-4a25-a896-0b722ffdd1c0"/>
  </ds:schemaRefs>
</ds:datastoreItem>
</file>

<file path=customXml/itemProps2.xml><?xml version="1.0" encoding="utf-8"?>
<ds:datastoreItem xmlns:ds="http://schemas.openxmlformats.org/officeDocument/2006/customXml" ds:itemID="{C450925A-7D80-43B7-8C61-50F18FA7F0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6b4fb4-2278-4a25-a896-0b722ffdd1c0"/>
    <ds:schemaRef ds:uri="0b9c0896-1fb9-4fbc-a487-1a5e3e3a58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23EADDF-447F-47CE-A422-FE34E16E923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174</TotalTime>
  <Words>394</Words>
  <Application>Microsoft Office PowerPoint</Application>
  <PresentationFormat>Widescreen</PresentationFormat>
  <Paragraphs>45</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Symbol</vt:lpstr>
      <vt:lpstr>Umuzi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1.1: Browsing, searching and filtering data, information and digital content</dc:title>
  <dc:creator>Sue Cromhout</dc:creator>
  <cp:lastModifiedBy>Mel Houseman</cp:lastModifiedBy>
  <cp:revision>2</cp:revision>
  <dcterms:created xsi:type="dcterms:W3CDTF">2022-10-18T08:17:32Z</dcterms:created>
  <dcterms:modified xsi:type="dcterms:W3CDTF">2022-12-13T16:37:53Z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7592F897-D6AB-44AE-886F-6AEF046C8D29</vt:lpwstr>
  </property>
  <property fmtid="{D5CDD505-2E9C-101B-9397-08002B2CF9AE}" pid="3" name="ArticulatePath">
    <vt:lpwstr>https://digitalfrontiersinstitu.sharepoint.com/collaborations/Mel/Umuzi/GD_PowerPointSlideDecks/Umuzi_Unit 1.1_Sample slide deck_V1_MelEdit</vt:lpwstr>
  </property>
  <property fmtid="{D5CDD505-2E9C-101B-9397-08002B2CF9AE}" pid="4" name="ContentTypeId">
    <vt:lpwstr>0x0101006B7287C92A8E6C408EA5EFB87765FC1D</vt:lpwstr>
  </property>
  <property fmtid="{D5CDD505-2E9C-101B-9397-08002B2CF9AE}" pid="5" name="MediaServiceImageTags">
    <vt:lpwstr/>
  </property>
</Properties>
</file>

<file path=docProps/thumbnail.jpeg>
</file>